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2" r:id="rId4"/>
  </p:sldMasterIdLst>
  <p:notesMasterIdLst>
    <p:notesMasterId r:id="rId38"/>
  </p:notesMasterIdLst>
  <p:handoutMasterIdLst>
    <p:handoutMasterId r:id="rId39"/>
  </p:handoutMasterIdLst>
  <p:sldIdLst>
    <p:sldId id="290" r:id="rId5"/>
    <p:sldId id="297" r:id="rId6"/>
    <p:sldId id="325" r:id="rId7"/>
    <p:sldId id="291" r:id="rId8"/>
    <p:sldId id="273" r:id="rId9"/>
    <p:sldId id="299" r:id="rId10"/>
    <p:sldId id="333" r:id="rId11"/>
    <p:sldId id="300" r:id="rId12"/>
    <p:sldId id="329" r:id="rId13"/>
    <p:sldId id="331" r:id="rId14"/>
    <p:sldId id="330" r:id="rId15"/>
    <p:sldId id="298" r:id="rId16"/>
    <p:sldId id="302" r:id="rId17"/>
    <p:sldId id="304" r:id="rId18"/>
    <p:sldId id="305" r:id="rId19"/>
    <p:sldId id="301" r:id="rId20"/>
    <p:sldId id="309" r:id="rId21"/>
    <p:sldId id="311" r:id="rId22"/>
    <p:sldId id="310" r:id="rId23"/>
    <p:sldId id="312" r:id="rId24"/>
    <p:sldId id="314" r:id="rId25"/>
    <p:sldId id="315" r:id="rId26"/>
    <p:sldId id="303" r:id="rId27"/>
    <p:sldId id="316" r:id="rId28"/>
    <p:sldId id="326" r:id="rId29"/>
    <p:sldId id="327" r:id="rId30"/>
    <p:sldId id="328" r:id="rId31"/>
    <p:sldId id="317" r:id="rId32"/>
    <p:sldId id="323" r:id="rId33"/>
    <p:sldId id="324" r:id="rId34"/>
    <p:sldId id="320" r:id="rId35"/>
    <p:sldId id="318" r:id="rId36"/>
    <p:sldId id="319"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 id="3" name="Munoz, Nina" initials="MN" lastIdx="1" clrIdx="2">
    <p:extLst>
      <p:ext uri="{19B8F6BF-5375-455C-9EA6-DF929625EA0E}">
        <p15:presenceInfo xmlns:p15="http://schemas.microsoft.com/office/powerpoint/2012/main" userId="S::nina.munoz@accenture.com::1a7fdeb4-f813-4141-ae40-ab1dd728b0c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3" autoAdjust="0"/>
    <p:restoredTop sz="90778" autoAdjust="0"/>
  </p:normalViewPr>
  <p:slideViewPr>
    <p:cSldViewPr snapToGrid="0">
      <p:cViewPr>
        <p:scale>
          <a:sx n="50" d="100"/>
          <a:sy n="50" d="100"/>
        </p:scale>
        <p:origin x="1092" y="180"/>
      </p:cViewPr>
      <p:guideLst/>
    </p:cSldViewPr>
  </p:slideViewPr>
  <p:notesTextViewPr>
    <p:cViewPr>
      <p:scale>
        <a:sx n="1" d="1"/>
        <a:sy n="1" d="1"/>
      </p:scale>
      <p:origin x="0" y="0"/>
    </p:cViewPr>
  </p:notesTextViewPr>
  <p:notesViewPr>
    <p:cSldViewPr snapToGrid="0" showGuides="1">
      <p:cViewPr varScale="1">
        <p:scale>
          <a:sx n="60" d="100"/>
          <a:sy n="60" d="100"/>
        </p:scale>
        <p:origin x="3187" y="3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hyperlink" Target="https://oceana.org/blog/why-does-so-much-ocean-remain-unexplored-and-unprotected#:~:text=More%20than%2080%25%20of%20the,marine%20protected%20areas%20(MPAs)." TargetMode="Externa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22.svg"/></Relationships>
</file>

<file path=ppt/diagrams/_rels/data3.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ata4.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diagrams/_rels/data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svg"/><Relationship Id="rId1" Type="http://schemas.openxmlformats.org/officeDocument/2006/relationships/image" Target="../media/image45.png"/><Relationship Id="rId4" Type="http://schemas.openxmlformats.org/officeDocument/2006/relationships/image" Target="../media/image4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hyperlink" Target="https://oceana.org/blog/why-does-so-much-ocean-remain-unexplored-and-unprotected#:~:text=More%20than%2080%25%20of%20the,marine%20protected%20areas%20(MPAs)." TargetMode="External"/><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 Id="rId9" Type="http://schemas.openxmlformats.org/officeDocument/2006/relationships/image" Target="../media/image22.svg"/></Relationships>
</file>

<file path=ppt/diagrams/_rels/drawing3.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rawing4.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diagrams/_rels/drawing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svg"/><Relationship Id="rId1" Type="http://schemas.openxmlformats.org/officeDocument/2006/relationships/image" Target="../media/image45.png"/><Relationship Id="rId4" Type="http://schemas.openxmlformats.org/officeDocument/2006/relationships/image" Target="../media/image48.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F07F19-1F50-4B42-A7A0-278DF9D25BB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2EE95FC5-CD6B-4A50-9262-DC414E16C3EA}">
      <dgm:prSet custT="1"/>
      <dgm:spPr>
        <a:solidFill>
          <a:schemeClr val="tx1"/>
        </a:solidFill>
        <a:ln>
          <a:solidFill>
            <a:schemeClr val="bg2">
              <a:lumMod val="75000"/>
            </a:schemeClr>
          </a:solidFill>
        </a:ln>
      </dgm:spPr>
      <dgm:t>
        <a:bodyPr lIns="72000" rIns="72000"/>
        <a:lstStyle/>
        <a:p>
          <a:r>
            <a:rPr lang="en-US" sz="2100" b="1" dirty="0">
              <a:solidFill>
                <a:srgbClr val="0070C0"/>
              </a:solidFill>
            </a:rPr>
            <a:t>A Brief History of Diving</a:t>
          </a:r>
        </a:p>
      </dgm:t>
    </dgm:pt>
    <dgm:pt modelId="{75374347-884B-4721-8CFF-DF080F5B1C79}" type="parTrans" cxnId="{B3F19EC2-A372-4EC3-BFE0-C62FFDFE3DF6}">
      <dgm:prSet/>
      <dgm:spPr/>
      <dgm:t>
        <a:bodyPr/>
        <a:lstStyle/>
        <a:p>
          <a:endParaRPr lang="en-US"/>
        </a:p>
      </dgm:t>
    </dgm:pt>
    <dgm:pt modelId="{C99EBBB1-E916-471C-83C9-ABE85B42AC26}" type="sibTrans" cxnId="{B3F19EC2-A372-4EC3-BFE0-C62FFDFE3DF6}">
      <dgm:prSet phldrT="1" phldr="0"/>
      <dgm:spPr/>
      <dgm:t>
        <a:bodyPr/>
        <a:lstStyle/>
        <a:p>
          <a:endParaRPr lang="en-US"/>
        </a:p>
      </dgm:t>
    </dgm:pt>
    <dgm:pt modelId="{F05611F0-8256-4954-B6CB-ED6B4F2DD397}">
      <dgm:prSet custT="1"/>
      <dgm:spPr>
        <a:solidFill>
          <a:prstClr val="white"/>
        </a:solidFill>
        <a:ln w="15875" cap="rnd" cmpd="sng" algn="ctr">
          <a:solidFill>
            <a:srgbClr val="146194">
              <a:lumMod val="75000"/>
            </a:srgbClr>
          </a:solidFill>
          <a:prstDash val="solid"/>
        </a:ln>
        <a:effectLst/>
      </dgm:spPr>
      <dgm:t>
        <a:bodyPr spcFirstLastPara="0" vert="horz" wrap="square" lIns="72000" tIns="80010" rIns="72000" bIns="80010" numCol="1" spcCol="1270" anchor="ctr" anchorCtr="0"/>
        <a:lstStyle/>
        <a:p>
          <a:pPr marL="0" lvl="0" indent="0" algn="ctr" defTabSz="933450">
            <a:lnSpc>
              <a:spcPct val="90000"/>
            </a:lnSpc>
            <a:spcBef>
              <a:spcPct val="0"/>
            </a:spcBef>
            <a:spcAft>
              <a:spcPct val="35000"/>
            </a:spcAft>
            <a:buNone/>
          </a:pPr>
          <a:r>
            <a:rPr lang="en-US" sz="2100" b="1" kern="1200" dirty="0">
              <a:solidFill>
                <a:srgbClr val="0070C0"/>
              </a:solidFill>
              <a:latin typeface="Century Gothic" panose="020B0502020202020204"/>
              <a:ea typeface="+mn-ea"/>
              <a:cs typeface="+mn-cs"/>
            </a:rPr>
            <a:t>Physics of Diving</a:t>
          </a:r>
        </a:p>
      </dgm:t>
    </dgm:pt>
    <dgm:pt modelId="{CD7328D6-9FAE-4506-9BDB-E06A571EC1D4}" type="parTrans" cxnId="{914FACD2-336A-4471-9E99-312B3F8EAB04}">
      <dgm:prSet/>
      <dgm:spPr/>
      <dgm:t>
        <a:bodyPr/>
        <a:lstStyle/>
        <a:p>
          <a:endParaRPr lang="en-US"/>
        </a:p>
      </dgm:t>
    </dgm:pt>
    <dgm:pt modelId="{6BD5265A-8333-420D-BDB2-65F10B3EBD76}" type="sibTrans" cxnId="{914FACD2-336A-4471-9E99-312B3F8EAB04}">
      <dgm:prSet phldrT="2" phldr="0"/>
      <dgm:spPr/>
      <dgm:t>
        <a:bodyPr/>
        <a:lstStyle/>
        <a:p>
          <a:endParaRPr lang="en-US"/>
        </a:p>
      </dgm:t>
    </dgm:pt>
    <dgm:pt modelId="{22625139-F93A-4F3F-A7AA-4923A01AEDF3}">
      <dgm:prSet custT="1"/>
      <dgm:spPr>
        <a:solidFill>
          <a:prstClr val="white"/>
        </a:solidFill>
        <a:ln w="15875" cap="rnd" cmpd="sng" algn="ctr">
          <a:solidFill>
            <a:srgbClr val="146194">
              <a:lumMod val="75000"/>
            </a:srgbClr>
          </a:solidFill>
          <a:prstDash val="solid"/>
        </a:ln>
        <a:effectLst/>
      </dgm:spPr>
      <dgm:t>
        <a:bodyPr spcFirstLastPara="0" vert="horz" wrap="square" lIns="72000" tIns="80010" rIns="72000" bIns="80010" numCol="1" spcCol="1270" anchor="ctr" anchorCtr="0"/>
        <a:lstStyle/>
        <a:p>
          <a:pPr marL="0" lvl="0" indent="0" algn="ctr" defTabSz="933450">
            <a:lnSpc>
              <a:spcPct val="90000"/>
            </a:lnSpc>
            <a:spcBef>
              <a:spcPct val="0"/>
            </a:spcBef>
            <a:spcAft>
              <a:spcPct val="35000"/>
            </a:spcAft>
            <a:buNone/>
          </a:pPr>
          <a:r>
            <a:rPr lang="en-US" sz="2100" b="1" kern="1200" dirty="0">
              <a:solidFill>
                <a:srgbClr val="0070C0"/>
              </a:solidFill>
              <a:latin typeface="Century Gothic" panose="020B0502020202020204"/>
              <a:ea typeface="+mn-ea"/>
              <a:cs typeface="+mn-cs"/>
            </a:rPr>
            <a:t>Talking to Fish</a:t>
          </a:r>
        </a:p>
      </dgm:t>
    </dgm:pt>
    <dgm:pt modelId="{F549A0EB-6BE9-4749-8336-B02A279AE302}" type="parTrans" cxnId="{FC7721F0-429B-4CE7-BE98-C2F3C41FE9C7}">
      <dgm:prSet/>
      <dgm:spPr/>
      <dgm:t>
        <a:bodyPr/>
        <a:lstStyle/>
        <a:p>
          <a:endParaRPr lang="en-US"/>
        </a:p>
      </dgm:t>
    </dgm:pt>
    <dgm:pt modelId="{A8E2FA08-4DD4-4654-A85D-9A99162D6201}" type="sibTrans" cxnId="{FC7721F0-429B-4CE7-BE98-C2F3C41FE9C7}">
      <dgm:prSet phldrT="3" phldr="0"/>
      <dgm:spPr/>
      <dgm:t>
        <a:bodyPr/>
        <a:lstStyle/>
        <a:p>
          <a:endParaRPr lang="en-US"/>
        </a:p>
      </dgm:t>
    </dgm:pt>
    <dgm:pt modelId="{140952D0-0E1D-4F48-9F16-53581487CFA0}">
      <dgm:prSet custT="1"/>
      <dgm:spPr>
        <a:solidFill>
          <a:prstClr val="white"/>
        </a:solidFill>
        <a:ln w="15875" cap="rnd" cmpd="sng" algn="ctr">
          <a:solidFill>
            <a:srgbClr val="146194">
              <a:lumMod val="75000"/>
            </a:srgbClr>
          </a:solidFill>
          <a:prstDash val="solid"/>
        </a:ln>
        <a:effectLst/>
      </dgm:spPr>
      <dgm:t>
        <a:bodyPr spcFirstLastPara="0" vert="horz" wrap="square" lIns="72000" tIns="80010" rIns="72000" bIns="80010" numCol="1" spcCol="1270" anchor="ctr" anchorCtr="0"/>
        <a:lstStyle/>
        <a:p>
          <a:pPr marL="0" lvl="0" indent="0" algn="ctr" defTabSz="933450">
            <a:lnSpc>
              <a:spcPct val="90000"/>
            </a:lnSpc>
            <a:spcBef>
              <a:spcPct val="0"/>
            </a:spcBef>
            <a:spcAft>
              <a:spcPct val="35000"/>
            </a:spcAft>
            <a:buNone/>
          </a:pPr>
          <a:r>
            <a:rPr lang="en-US" sz="2100" b="1" kern="1200" dirty="0">
              <a:solidFill>
                <a:srgbClr val="0070C0"/>
              </a:solidFill>
              <a:latin typeface="Century Gothic" panose="020B0502020202020204"/>
              <a:ea typeface="+mn-ea"/>
              <a:cs typeface="+mn-cs"/>
            </a:rPr>
            <a:t>Saving the Ocean</a:t>
          </a:r>
        </a:p>
      </dgm:t>
    </dgm:pt>
    <dgm:pt modelId="{790C446F-6917-41E7-BE01-7AFE2676D505}" type="parTrans" cxnId="{B07163E8-ADEC-492A-8F07-7E5786AB23AE}">
      <dgm:prSet/>
      <dgm:spPr/>
      <dgm:t>
        <a:bodyPr/>
        <a:lstStyle/>
        <a:p>
          <a:endParaRPr lang="en-US"/>
        </a:p>
      </dgm:t>
    </dgm:pt>
    <dgm:pt modelId="{2804F27C-9BA9-4D07-AB02-74BE7DFA2C0E}" type="sibTrans" cxnId="{B07163E8-ADEC-492A-8F07-7E5786AB23AE}">
      <dgm:prSet phldrT="4" phldr="0"/>
      <dgm:spPr/>
      <dgm:t>
        <a:bodyPr/>
        <a:lstStyle/>
        <a:p>
          <a:endParaRPr lang="en-US"/>
        </a:p>
      </dgm:t>
    </dgm:pt>
    <dgm:pt modelId="{40FE0EB9-B287-43F6-ABB4-527CB1B94B4A}" type="pres">
      <dgm:prSet presAssocID="{D0F07F19-1F50-4B42-A7A0-278DF9D25BB1}" presName="diagram" presStyleCnt="0">
        <dgm:presLayoutVars>
          <dgm:dir/>
          <dgm:resizeHandles val="exact"/>
        </dgm:presLayoutVars>
      </dgm:prSet>
      <dgm:spPr/>
    </dgm:pt>
    <dgm:pt modelId="{8B70BCB8-2CA8-4281-8C3E-9646AA407DE2}" type="pres">
      <dgm:prSet presAssocID="{2EE95FC5-CD6B-4A50-9262-DC414E16C3EA}" presName="node" presStyleLbl="node1" presStyleIdx="0" presStyleCnt="4" custScaleX="115064" custLinFactNeighborX="976">
        <dgm:presLayoutVars>
          <dgm:bulletEnabled val="1"/>
        </dgm:presLayoutVars>
      </dgm:prSet>
      <dgm:spPr/>
    </dgm:pt>
    <dgm:pt modelId="{E02BC8AD-DDC2-43A7-BB43-F6F8D8BD6340}" type="pres">
      <dgm:prSet presAssocID="{C99EBBB1-E916-471C-83C9-ABE85B42AC26}" presName="sibTrans" presStyleCnt="0"/>
      <dgm:spPr/>
    </dgm:pt>
    <dgm:pt modelId="{B86E23A3-742D-4587-88CF-2D56A8442149}" type="pres">
      <dgm:prSet presAssocID="{F05611F0-8256-4954-B6CB-ED6B4F2DD397}" presName="node" presStyleLbl="node1" presStyleIdx="1" presStyleCnt="4" custScaleX="115064" custLinFactNeighborX="976">
        <dgm:presLayoutVars>
          <dgm:bulletEnabled val="1"/>
        </dgm:presLayoutVars>
      </dgm:prSet>
      <dgm:spPr>
        <a:xfrm>
          <a:off x="4970776" y="1060"/>
          <a:ext cx="3123084" cy="1628529"/>
        </a:xfrm>
        <a:prstGeom prst="rect">
          <a:avLst/>
        </a:prstGeom>
      </dgm:spPr>
    </dgm:pt>
    <dgm:pt modelId="{87C885F5-93E2-4D86-AAEA-8BD12E68F9BB}" type="pres">
      <dgm:prSet presAssocID="{6BD5265A-8333-420D-BDB2-65F10B3EBD76}" presName="sibTrans" presStyleCnt="0"/>
      <dgm:spPr/>
    </dgm:pt>
    <dgm:pt modelId="{D64973A5-4E87-44F1-B369-B0D5E0C2A462}" type="pres">
      <dgm:prSet presAssocID="{22625139-F93A-4F3F-A7AA-4923A01AEDF3}" presName="node" presStyleLbl="node1" presStyleIdx="2" presStyleCnt="4" custScaleX="115064" custLinFactNeighborX="976">
        <dgm:presLayoutVars>
          <dgm:bulletEnabled val="1"/>
        </dgm:presLayoutVars>
      </dgm:prSet>
      <dgm:spPr>
        <a:xfrm>
          <a:off x="1576270" y="1901010"/>
          <a:ext cx="3123084" cy="1628529"/>
        </a:xfrm>
        <a:prstGeom prst="rect">
          <a:avLst/>
        </a:prstGeom>
      </dgm:spPr>
    </dgm:pt>
    <dgm:pt modelId="{A8EBA167-82EB-4D7C-98F7-2AB66BCE8A90}" type="pres">
      <dgm:prSet presAssocID="{A8E2FA08-4DD4-4654-A85D-9A99162D6201}" presName="sibTrans" presStyleCnt="0"/>
      <dgm:spPr/>
    </dgm:pt>
    <dgm:pt modelId="{18405FE4-7B27-4C69-B6FE-12C8B84249EF}" type="pres">
      <dgm:prSet presAssocID="{140952D0-0E1D-4F48-9F16-53581487CFA0}" presName="node" presStyleLbl="node1" presStyleIdx="3" presStyleCnt="4" custScaleX="115064" custLinFactNeighborX="976">
        <dgm:presLayoutVars>
          <dgm:bulletEnabled val="1"/>
        </dgm:presLayoutVars>
      </dgm:prSet>
      <dgm:spPr>
        <a:xfrm>
          <a:off x="4970776" y="1901010"/>
          <a:ext cx="3123084" cy="1628529"/>
        </a:xfrm>
        <a:prstGeom prst="rect">
          <a:avLst/>
        </a:prstGeom>
      </dgm:spPr>
    </dgm:pt>
  </dgm:ptLst>
  <dgm:cxnLst>
    <dgm:cxn modelId="{C3C9D92A-4F8E-4228-8DF6-5BC8FFC105E0}" type="presOf" srcId="{2EE95FC5-CD6B-4A50-9262-DC414E16C3EA}" destId="{8B70BCB8-2CA8-4281-8C3E-9646AA407DE2}" srcOrd="0" destOrd="0" presId="urn:microsoft.com/office/officeart/2005/8/layout/default"/>
    <dgm:cxn modelId="{E9B19438-D9F1-42E9-B97B-ECEA234AED50}" type="presOf" srcId="{F05611F0-8256-4954-B6CB-ED6B4F2DD397}" destId="{B86E23A3-742D-4587-88CF-2D56A8442149}" srcOrd="0" destOrd="0" presId="urn:microsoft.com/office/officeart/2005/8/layout/default"/>
    <dgm:cxn modelId="{D6CBE33F-90E3-4C8D-B80F-821ED7205D90}" type="presOf" srcId="{140952D0-0E1D-4F48-9F16-53581487CFA0}" destId="{18405FE4-7B27-4C69-B6FE-12C8B84249EF}" srcOrd="0" destOrd="0" presId="urn:microsoft.com/office/officeart/2005/8/layout/default"/>
    <dgm:cxn modelId="{B3F19EC2-A372-4EC3-BFE0-C62FFDFE3DF6}" srcId="{D0F07F19-1F50-4B42-A7A0-278DF9D25BB1}" destId="{2EE95FC5-CD6B-4A50-9262-DC414E16C3EA}" srcOrd="0" destOrd="0" parTransId="{75374347-884B-4721-8CFF-DF080F5B1C79}" sibTransId="{C99EBBB1-E916-471C-83C9-ABE85B42AC26}"/>
    <dgm:cxn modelId="{914FACD2-336A-4471-9E99-312B3F8EAB04}" srcId="{D0F07F19-1F50-4B42-A7A0-278DF9D25BB1}" destId="{F05611F0-8256-4954-B6CB-ED6B4F2DD397}" srcOrd="1" destOrd="0" parTransId="{CD7328D6-9FAE-4506-9BDB-E06A571EC1D4}" sibTransId="{6BD5265A-8333-420D-BDB2-65F10B3EBD76}"/>
    <dgm:cxn modelId="{6D195AE4-39B4-45CF-9D82-CF1593D393F6}" type="presOf" srcId="{22625139-F93A-4F3F-A7AA-4923A01AEDF3}" destId="{D64973A5-4E87-44F1-B369-B0D5E0C2A462}" srcOrd="0" destOrd="0" presId="urn:microsoft.com/office/officeart/2005/8/layout/default"/>
    <dgm:cxn modelId="{38B196E4-A718-4E5E-8B33-DFB2B77FDE42}" type="presOf" srcId="{D0F07F19-1F50-4B42-A7A0-278DF9D25BB1}" destId="{40FE0EB9-B287-43F6-ABB4-527CB1B94B4A}" srcOrd="0" destOrd="0" presId="urn:microsoft.com/office/officeart/2005/8/layout/default"/>
    <dgm:cxn modelId="{B07163E8-ADEC-492A-8F07-7E5786AB23AE}" srcId="{D0F07F19-1F50-4B42-A7A0-278DF9D25BB1}" destId="{140952D0-0E1D-4F48-9F16-53581487CFA0}" srcOrd="3" destOrd="0" parTransId="{790C446F-6917-41E7-BE01-7AFE2676D505}" sibTransId="{2804F27C-9BA9-4D07-AB02-74BE7DFA2C0E}"/>
    <dgm:cxn modelId="{FC7721F0-429B-4CE7-BE98-C2F3C41FE9C7}" srcId="{D0F07F19-1F50-4B42-A7A0-278DF9D25BB1}" destId="{22625139-F93A-4F3F-A7AA-4923A01AEDF3}" srcOrd="2" destOrd="0" parTransId="{F549A0EB-6BE9-4749-8336-B02A279AE302}" sibTransId="{A8E2FA08-4DD4-4654-A85D-9A99162D6201}"/>
    <dgm:cxn modelId="{D17F6962-6CF2-4448-8F2E-27A7CB5CAB16}" type="presParOf" srcId="{40FE0EB9-B287-43F6-ABB4-527CB1B94B4A}" destId="{8B70BCB8-2CA8-4281-8C3E-9646AA407DE2}" srcOrd="0" destOrd="0" presId="urn:microsoft.com/office/officeart/2005/8/layout/default"/>
    <dgm:cxn modelId="{6873F57A-5B91-48FC-9B1A-61BEA27CBE90}" type="presParOf" srcId="{40FE0EB9-B287-43F6-ABB4-527CB1B94B4A}" destId="{E02BC8AD-DDC2-43A7-BB43-F6F8D8BD6340}" srcOrd="1" destOrd="0" presId="urn:microsoft.com/office/officeart/2005/8/layout/default"/>
    <dgm:cxn modelId="{FC4588CA-0BEE-4DE6-9726-93F413184C3C}" type="presParOf" srcId="{40FE0EB9-B287-43F6-ABB4-527CB1B94B4A}" destId="{B86E23A3-742D-4587-88CF-2D56A8442149}" srcOrd="2" destOrd="0" presId="urn:microsoft.com/office/officeart/2005/8/layout/default"/>
    <dgm:cxn modelId="{4178A0A8-8F80-4691-AE60-A912EF83DE0A}" type="presParOf" srcId="{40FE0EB9-B287-43F6-ABB4-527CB1B94B4A}" destId="{87C885F5-93E2-4D86-AAEA-8BD12E68F9BB}" srcOrd="3" destOrd="0" presId="urn:microsoft.com/office/officeart/2005/8/layout/default"/>
    <dgm:cxn modelId="{48A25CA2-D3C2-4FFF-9454-ED9B5A503F99}" type="presParOf" srcId="{40FE0EB9-B287-43F6-ABB4-527CB1B94B4A}" destId="{D64973A5-4E87-44F1-B369-B0D5E0C2A462}" srcOrd="4" destOrd="0" presId="urn:microsoft.com/office/officeart/2005/8/layout/default"/>
    <dgm:cxn modelId="{CC1DEFB1-6415-405C-B19F-8F58824BC103}" type="presParOf" srcId="{40FE0EB9-B287-43F6-ABB4-527CB1B94B4A}" destId="{A8EBA167-82EB-4D7C-98F7-2AB66BCE8A90}" srcOrd="5" destOrd="0" presId="urn:microsoft.com/office/officeart/2005/8/layout/default"/>
    <dgm:cxn modelId="{EF92A80F-281E-414F-A2E2-B426E7254CC3}" type="presParOf" srcId="{40FE0EB9-B287-43F6-ABB4-527CB1B94B4A}" destId="{18405FE4-7B27-4C69-B6FE-12C8B84249EF}"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2373DC-11B1-4708-92E2-E1B8EB8D76D8}" type="doc">
      <dgm:prSet loTypeId="urn:microsoft.com/office/officeart/2018/2/layout/IconVerticalSolidList" loCatId="icon" qsTypeId="urn:microsoft.com/office/officeart/2005/8/quickstyle/simple1" qsCatId="simple" csTypeId="urn:microsoft.com/office/officeart/2005/8/colors/accent5_2" csCatId="accent5" phldr="1"/>
      <dgm:spPr/>
    </dgm:pt>
    <dgm:pt modelId="{7084B800-7E1D-4DA6-89C0-37EA52DDBCB8}">
      <dgm:prSet phldrT="[Text]" custT="1"/>
      <dgm:spPr/>
      <dgm:t>
        <a:bodyPr/>
        <a:lstStyle/>
        <a:p>
          <a:pPr>
            <a:lnSpc>
              <a:spcPct val="100000"/>
            </a:lnSpc>
          </a:pPr>
          <a:r>
            <a:rPr lang="en-US" sz="2000" dirty="0">
              <a:solidFill>
                <a:schemeClr val="bg2">
                  <a:lumMod val="50000"/>
                </a:schemeClr>
              </a:solidFill>
            </a:rPr>
            <a:t>Organizations</a:t>
          </a:r>
          <a:r>
            <a:rPr lang="en-US" sz="2100" dirty="0">
              <a:solidFill>
                <a:schemeClr val="bg2">
                  <a:lumMod val="50000"/>
                </a:schemeClr>
              </a:solidFill>
            </a:rPr>
            <a:t> – </a:t>
          </a:r>
          <a:r>
            <a:rPr lang="en-US" sz="1800" dirty="0">
              <a:solidFill>
                <a:schemeClr val="bg2">
                  <a:lumMod val="50000"/>
                </a:schemeClr>
              </a:solidFill>
            </a:rPr>
            <a:t>PADI, NAUI, SSI</a:t>
          </a:r>
          <a:endParaRPr lang="ru-RU" sz="2100" dirty="0">
            <a:solidFill>
              <a:schemeClr val="bg2">
                <a:lumMod val="50000"/>
              </a:schemeClr>
            </a:solidFill>
          </a:endParaRPr>
        </a:p>
      </dgm:t>
    </dgm:pt>
    <dgm:pt modelId="{E459F664-A62C-4466-90D1-14D94F7456F9}" type="parTrans" cxnId="{D7BBB8C6-B60F-4050-B5C1-3F3A86AF4294}">
      <dgm:prSet/>
      <dgm:spPr/>
      <dgm:t>
        <a:bodyPr/>
        <a:lstStyle/>
        <a:p>
          <a:endParaRPr lang="ru-RU"/>
        </a:p>
      </dgm:t>
    </dgm:pt>
    <dgm:pt modelId="{29667D30-8073-4626-A65C-0442C9DA4455}" type="sibTrans" cxnId="{D7BBB8C6-B60F-4050-B5C1-3F3A86AF4294}">
      <dgm:prSet/>
      <dgm:spPr/>
      <dgm:t>
        <a:bodyPr/>
        <a:lstStyle/>
        <a:p>
          <a:endParaRPr lang="ru-RU"/>
        </a:p>
      </dgm:t>
    </dgm:pt>
    <dgm:pt modelId="{4786322A-3DB1-4B13-A039-9C2B4BD33902}">
      <dgm:prSet phldrT="[Text]" custT="1"/>
      <dgm:spPr/>
      <dgm:t>
        <a:bodyPr/>
        <a:lstStyle/>
        <a:p>
          <a:pPr marL="0" lvl="0" indent="0" algn="l" defTabSz="889000">
            <a:lnSpc>
              <a:spcPct val="100000"/>
            </a:lnSpc>
            <a:spcBef>
              <a:spcPct val="0"/>
            </a:spcBef>
            <a:spcAft>
              <a:spcPct val="35000"/>
            </a:spcAft>
            <a:buNone/>
          </a:pPr>
          <a:r>
            <a:rPr lang="en-US" sz="2000" kern="1200" dirty="0">
              <a:solidFill>
                <a:srgbClr val="146194">
                  <a:lumMod val="50000"/>
                </a:srgbClr>
              </a:solidFill>
              <a:latin typeface="Century Gothic" panose="020B0502020202020204"/>
              <a:ea typeface="+mn-ea"/>
              <a:cs typeface="+mn-cs"/>
            </a:rPr>
            <a:t>Statistics – 6 million active divers, 39% female.</a:t>
          </a:r>
          <a:endParaRPr lang="ru-RU" sz="2000" kern="1200" dirty="0">
            <a:solidFill>
              <a:srgbClr val="146194">
                <a:lumMod val="50000"/>
              </a:srgbClr>
            </a:solidFill>
            <a:latin typeface="Century Gothic" panose="020B0502020202020204"/>
            <a:ea typeface="+mn-ea"/>
            <a:cs typeface="+mn-cs"/>
          </a:endParaRPr>
        </a:p>
      </dgm:t>
    </dgm:pt>
    <dgm:pt modelId="{4F3F2426-EA56-4F79-A02F-DE7A210D680D}" type="parTrans" cxnId="{07D1F65C-7C41-4EB6-A133-CA7F29791640}">
      <dgm:prSet/>
      <dgm:spPr/>
      <dgm:t>
        <a:bodyPr/>
        <a:lstStyle/>
        <a:p>
          <a:endParaRPr lang="ru-RU"/>
        </a:p>
      </dgm:t>
    </dgm:pt>
    <dgm:pt modelId="{7D0A801E-90E9-4D73-A31E-D58F04D3BBF2}" type="sibTrans" cxnId="{07D1F65C-7C41-4EB6-A133-CA7F29791640}">
      <dgm:prSet/>
      <dgm:spPr/>
      <dgm:t>
        <a:bodyPr/>
        <a:lstStyle/>
        <a:p>
          <a:endParaRPr lang="ru-RU"/>
        </a:p>
      </dgm:t>
    </dgm:pt>
    <dgm:pt modelId="{5A259F57-B5C4-40C5-939D-A7C21B16FB47}">
      <dgm:prSet phldrT="[Text]" custT="1"/>
      <dgm:spPr/>
      <dgm:t>
        <a:bodyPr/>
        <a:lstStyle/>
        <a:p>
          <a:pPr marL="0" lvl="0" indent="0" algn="l" defTabSz="889000">
            <a:lnSpc>
              <a:spcPct val="100000"/>
            </a:lnSpc>
            <a:spcBef>
              <a:spcPct val="0"/>
            </a:spcBef>
            <a:spcAft>
              <a:spcPct val="35000"/>
            </a:spcAft>
            <a:buNone/>
          </a:pPr>
          <a:r>
            <a:rPr lang="en-US" sz="2000" kern="1200" dirty="0">
              <a:solidFill>
                <a:srgbClr val="146194">
                  <a:lumMod val="50000"/>
                </a:srgbClr>
              </a:solidFill>
              <a:latin typeface="Century Gothic" panose="020B0502020202020204"/>
              <a:ea typeface="+mn-ea"/>
              <a:cs typeface="+mn-cs"/>
            </a:rPr>
            <a:t>Exploration </a:t>
          </a:r>
          <a:r>
            <a:rPr lang="en-US" sz="1800" kern="1200" dirty="0">
              <a:solidFill>
                <a:srgbClr val="146194">
                  <a:lumMod val="50000"/>
                </a:srgbClr>
              </a:solidFill>
              <a:latin typeface="Century Gothic" panose="020B0502020202020204"/>
              <a:ea typeface="+mn-ea"/>
              <a:cs typeface="+mn-cs"/>
            </a:rPr>
            <a:t>– &gt; 80% of the world’s oceans </a:t>
          </a:r>
          <a:r>
            <a:rPr lang="en-US" sz="1800" kern="1200" dirty="0">
              <a:solidFill>
                <a:srgbClr val="146194">
                  <a:lumMod val="50000"/>
                </a:srgbClr>
              </a:solidFill>
              <a:latin typeface="Century Gothic" panose="020B0502020202020204"/>
              <a:ea typeface="+mn-ea"/>
              <a:cs typeface="+mn-cs"/>
              <a:hlinkClick xmlns:r="http://schemas.openxmlformats.org/officeDocument/2006/relationships" r:id="rId1">
                <a:extLst>
                  <a:ext uri="{A12FA001-AC4F-418D-AE19-62706E023703}">
                    <ahyp:hlinkClr xmlns:ahyp="http://schemas.microsoft.com/office/drawing/2018/hyperlinkcolor" val="tx"/>
                  </a:ext>
                </a:extLst>
              </a:hlinkClick>
            </a:rPr>
            <a:t>unmapped</a:t>
          </a:r>
          <a:r>
            <a:rPr lang="en-US" sz="1800" kern="1200" dirty="0">
              <a:solidFill>
                <a:srgbClr val="146194">
                  <a:lumMod val="50000"/>
                </a:srgbClr>
              </a:solidFill>
              <a:latin typeface="Century Gothic" panose="020B0502020202020204"/>
              <a:ea typeface="+mn-ea"/>
              <a:cs typeface="+mn-cs"/>
            </a:rPr>
            <a:t>.</a:t>
          </a:r>
          <a:endParaRPr lang="ru-RU" sz="1800" kern="1200" dirty="0">
            <a:solidFill>
              <a:srgbClr val="146194">
                <a:lumMod val="50000"/>
              </a:srgbClr>
            </a:solidFill>
            <a:latin typeface="Century Gothic" panose="020B0502020202020204"/>
            <a:ea typeface="+mn-ea"/>
            <a:cs typeface="+mn-cs"/>
          </a:endParaRPr>
        </a:p>
      </dgm:t>
    </dgm:pt>
    <dgm:pt modelId="{E359194E-724D-4C60-BA35-9B441D11C55E}" type="parTrans" cxnId="{7865863E-1BC2-47AE-BBFB-F40F27A905AE}">
      <dgm:prSet/>
      <dgm:spPr/>
      <dgm:t>
        <a:bodyPr/>
        <a:lstStyle/>
        <a:p>
          <a:endParaRPr lang="ru-RU"/>
        </a:p>
      </dgm:t>
    </dgm:pt>
    <dgm:pt modelId="{57311651-50BE-4613-AB4F-1C634C257620}" type="sibTrans" cxnId="{7865863E-1BC2-47AE-BBFB-F40F27A905AE}">
      <dgm:prSet/>
      <dgm:spPr/>
      <dgm:t>
        <a:bodyPr/>
        <a:lstStyle/>
        <a:p>
          <a:endParaRPr lang="ru-RU"/>
        </a:p>
      </dgm:t>
    </dgm:pt>
    <dgm:pt modelId="{65A787E5-94A8-4AA4-871E-FFF0EB7D7FC5}">
      <dgm:prSet phldrT="[Text]" custT="1"/>
      <dgm:spPr/>
      <dgm:t>
        <a:bodyPr/>
        <a:lstStyle/>
        <a:p>
          <a:pPr marL="0" lvl="0" indent="0" algn="l" defTabSz="889000">
            <a:lnSpc>
              <a:spcPct val="100000"/>
            </a:lnSpc>
            <a:spcBef>
              <a:spcPct val="0"/>
            </a:spcBef>
            <a:spcAft>
              <a:spcPct val="35000"/>
            </a:spcAft>
            <a:buNone/>
          </a:pPr>
          <a:r>
            <a:rPr lang="en-US" sz="1600" kern="1200" dirty="0">
              <a:solidFill>
                <a:srgbClr val="146194">
                  <a:lumMod val="50000"/>
                </a:srgbClr>
              </a:solidFill>
              <a:latin typeface="Century Gothic" panose="020B0502020202020204"/>
              <a:ea typeface="+mn-ea"/>
              <a:cs typeface="+mn-cs"/>
            </a:rPr>
            <a:t>Freediving, warm-water diving, dry-suit diving, ice diving, and cave diving</a:t>
          </a:r>
          <a:endParaRPr lang="ru-RU" sz="1600" kern="1200" dirty="0">
            <a:solidFill>
              <a:srgbClr val="146194">
                <a:lumMod val="50000"/>
              </a:srgbClr>
            </a:solidFill>
            <a:latin typeface="Century Gothic" panose="020B0502020202020204"/>
            <a:ea typeface="+mn-ea"/>
            <a:cs typeface="+mn-cs"/>
          </a:endParaRPr>
        </a:p>
      </dgm:t>
    </dgm:pt>
    <dgm:pt modelId="{401C149C-1026-4B08-9A2B-79AD7014A8E7}" type="parTrans" cxnId="{DACDD054-1F4F-4166-AAAE-A36AEE5392EB}">
      <dgm:prSet/>
      <dgm:spPr/>
      <dgm:t>
        <a:bodyPr/>
        <a:lstStyle/>
        <a:p>
          <a:endParaRPr lang="en-US"/>
        </a:p>
      </dgm:t>
    </dgm:pt>
    <dgm:pt modelId="{445158EA-BD0E-4F6A-820C-797098B838BC}" type="sibTrans" cxnId="{DACDD054-1F4F-4166-AAAE-A36AEE5392EB}">
      <dgm:prSet/>
      <dgm:spPr/>
      <dgm:t>
        <a:bodyPr/>
        <a:lstStyle/>
        <a:p>
          <a:endParaRPr lang="en-US"/>
        </a:p>
      </dgm:t>
    </dgm:pt>
    <dgm:pt modelId="{BEBE168A-5E85-43CC-B9BA-D1974F9A5753}" type="pres">
      <dgm:prSet presAssocID="{592373DC-11B1-4708-92E2-E1B8EB8D76D8}" presName="root" presStyleCnt="0">
        <dgm:presLayoutVars>
          <dgm:dir/>
          <dgm:resizeHandles val="exact"/>
        </dgm:presLayoutVars>
      </dgm:prSet>
      <dgm:spPr/>
    </dgm:pt>
    <dgm:pt modelId="{6F7D1589-E38C-4EEF-8940-633D1FA307AE}" type="pres">
      <dgm:prSet presAssocID="{7084B800-7E1D-4DA6-89C0-37EA52DDBCB8}" presName="compNode" presStyleCnt="0"/>
      <dgm:spPr/>
    </dgm:pt>
    <dgm:pt modelId="{5055791F-FD8B-4C95-BE9E-DCA1684759AE}" type="pres">
      <dgm:prSet presAssocID="{7084B800-7E1D-4DA6-89C0-37EA52DDBCB8}" presName="bgRect" presStyleLbl="bgShp" presStyleIdx="0" presStyleCnt="4" custLinFactNeighborX="-2964" custLinFactNeighborY="338"/>
      <dgm:spPr>
        <a:prstGeom prst="rect">
          <a:avLst/>
        </a:prstGeom>
        <a:solidFill>
          <a:schemeClr val="tx1"/>
        </a:solidFill>
        <a:ln>
          <a:solidFill>
            <a:schemeClr val="bg2">
              <a:lumMod val="75000"/>
            </a:schemeClr>
          </a:solidFill>
        </a:ln>
      </dgm:spPr>
    </dgm:pt>
    <dgm:pt modelId="{3A2A1665-F91D-4C16-A420-BA5DD166AEE3}" type="pres">
      <dgm:prSet presAssocID="{7084B800-7E1D-4DA6-89C0-37EA52DDBCB8}" presName="iconRect" presStyleLbl="node1" presStyleIdx="0" presStyleCnt="4"/>
      <dgm:spPr>
        <a:blipFill>
          <a:blip xmlns:r="http://schemas.openxmlformats.org/officeDocument/2006/relationships" r:embed="rId2">
            <a:extLst>
              <a:ext uri="{96DAC541-7B7A-43D3-8B79-37D633B846F1}">
                <asvg:svgBlip xmlns:asvg="http://schemas.microsoft.com/office/drawing/2016/SVG/main" r:embed="rId3"/>
              </a:ext>
            </a:extLst>
          </a:blip>
          <a:srcRect/>
          <a:stretch>
            <a:fillRect/>
          </a:stretch>
        </a:blipFill>
        <a:ln>
          <a:noFill/>
        </a:ln>
      </dgm:spPr>
      <dgm:extLst>
        <a:ext uri="{E40237B7-FDA0-4F09-8148-C483321AD2D9}">
          <dgm14:cNvPr xmlns:dgm14="http://schemas.microsoft.com/office/drawing/2010/diagram" id="0" name="" descr="Map compass"/>
        </a:ext>
      </dgm:extLst>
    </dgm:pt>
    <dgm:pt modelId="{2BD51AD2-3E0A-4639-9A99-2EB58CCE5B59}" type="pres">
      <dgm:prSet presAssocID="{7084B800-7E1D-4DA6-89C0-37EA52DDBCB8}" presName="spaceRect" presStyleCnt="0"/>
      <dgm:spPr/>
    </dgm:pt>
    <dgm:pt modelId="{C777032A-9475-4396-9274-DE9A78A74CC0}" type="pres">
      <dgm:prSet presAssocID="{7084B800-7E1D-4DA6-89C0-37EA52DDBCB8}" presName="parTx" presStyleLbl="revTx" presStyleIdx="0" presStyleCnt="4" custScaleX="100000" custLinFactNeighborX="-5805">
        <dgm:presLayoutVars>
          <dgm:chMax val="0"/>
          <dgm:chPref val="0"/>
        </dgm:presLayoutVars>
      </dgm:prSet>
      <dgm:spPr/>
    </dgm:pt>
    <dgm:pt modelId="{E8F86784-F939-4DC2-B805-3A2239B0770F}" type="pres">
      <dgm:prSet presAssocID="{29667D30-8073-4626-A65C-0442C9DA4455}" presName="sibTrans" presStyleCnt="0"/>
      <dgm:spPr/>
    </dgm:pt>
    <dgm:pt modelId="{B1715078-3176-4DF1-A2E4-CA69BD0DE3DE}" type="pres">
      <dgm:prSet presAssocID="{4786322A-3DB1-4B13-A039-9C2B4BD33902}" presName="compNode" presStyleCnt="0"/>
      <dgm:spPr/>
    </dgm:pt>
    <dgm:pt modelId="{7CF4F8AE-2437-4954-B698-495A078F9E64}" type="pres">
      <dgm:prSet presAssocID="{4786322A-3DB1-4B13-A039-9C2B4BD33902}" presName="bgRect" presStyleLbl="bgShp" presStyleIdx="1" presStyleCnt="4"/>
      <dgm:spPr>
        <a:xfrm>
          <a:off x="-73605" y="989671"/>
          <a:ext cx="4664075" cy="739187"/>
        </a:xfrm>
        <a:prstGeom prst="rect">
          <a:avLst/>
        </a:prstGeom>
        <a:solidFill>
          <a:prstClr val="white"/>
        </a:solidFill>
        <a:ln>
          <a:solidFill>
            <a:srgbClr val="146194">
              <a:lumMod val="75000"/>
            </a:srgbClr>
          </a:solidFill>
        </a:ln>
        <a:effectLst/>
      </dgm:spPr>
    </dgm:pt>
    <dgm:pt modelId="{321B0D94-DDA9-4A26-A4C1-0608CDA16D85}" type="pres">
      <dgm:prSet presAssocID="{4786322A-3DB1-4B13-A039-9C2B4BD33902}" presName="iconRect" presStyleLbl="node1" presStyleIdx="1" presStyleCnt="4"/>
      <dgm:spPr>
        <a:blipFill>
          <a:blip xmlns:r="http://schemas.openxmlformats.org/officeDocument/2006/relationships" r:embed="rId4">
            <a:extLst>
              <a:ext uri="{96DAC541-7B7A-43D3-8B79-37D633B846F1}">
                <asvg:svgBlip xmlns:asvg="http://schemas.microsoft.com/office/drawing/2016/SVG/main" r:embed="rId5"/>
              </a:ext>
            </a:extLst>
          </a:blip>
          <a:srcRect/>
          <a:stretch>
            <a:fillRect/>
          </a:stretch>
        </a:blipFill>
        <a:ln>
          <a:noFill/>
        </a:ln>
      </dgm:spPr>
      <dgm:extLst>
        <a:ext uri="{E40237B7-FDA0-4F09-8148-C483321AD2D9}">
          <dgm14:cNvPr xmlns:dgm14="http://schemas.microsoft.com/office/drawing/2010/diagram" id="0" name="" descr="Bar chart RTL"/>
        </a:ext>
      </dgm:extLst>
    </dgm:pt>
    <dgm:pt modelId="{6B38183A-C137-4797-A6AA-5032FB424C80}" type="pres">
      <dgm:prSet presAssocID="{4786322A-3DB1-4B13-A039-9C2B4BD33902}" presName="spaceRect" presStyleCnt="0"/>
      <dgm:spPr/>
    </dgm:pt>
    <dgm:pt modelId="{8988E990-E700-4C93-BC55-7BF7864AEFFE}" type="pres">
      <dgm:prSet presAssocID="{4786322A-3DB1-4B13-A039-9C2B4BD33902}" presName="parTx" presStyleLbl="revTx" presStyleIdx="1" presStyleCnt="4" custLinFactNeighborX="-5805">
        <dgm:presLayoutVars>
          <dgm:chMax val="0"/>
          <dgm:chPref val="0"/>
        </dgm:presLayoutVars>
      </dgm:prSet>
      <dgm:spPr/>
    </dgm:pt>
    <dgm:pt modelId="{3E0BA4B3-4753-4805-92FA-4429EA7CC897}" type="pres">
      <dgm:prSet presAssocID="{7D0A801E-90E9-4D73-A31E-D58F04D3BBF2}" presName="sibTrans" presStyleCnt="0"/>
      <dgm:spPr/>
    </dgm:pt>
    <dgm:pt modelId="{8AC38D62-D40A-4C03-90E4-2F61E807B6F4}" type="pres">
      <dgm:prSet presAssocID="{5A259F57-B5C4-40C5-939D-A7C21B16FB47}" presName="compNode" presStyleCnt="0"/>
      <dgm:spPr/>
    </dgm:pt>
    <dgm:pt modelId="{362B79DA-BFF8-4895-8DC9-BC10460633E8}" type="pres">
      <dgm:prSet presAssocID="{5A259F57-B5C4-40C5-939D-A7C21B16FB47}" presName="bgRect" presStyleLbl="bgShp" presStyleIdx="2" presStyleCnt="4"/>
      <dgm:spPr>
        <a:prstGeom prst="rect">
          <a:avLst/>
        </a:prstGeom>
        <a:solidFill>
          <a:schemeClr val="tx1"/>
        </a:solidFill>
        <a:ln>
          <a:solidFill>
            <a:schemeClr val="bg2">
              <a:lumMod val="75000"/>
            </a:schemeClr>
          </a:solidFill>
        </a:ln>
      </dgm:spPr>
    </dgm:pt>
    <dgm:pt modelId="{A71047BA-937F-4A10-B7D6-5EC59061C5B1}" type="pres">
      <dgm:prSet presAssocID="{5A259F57-B5C4-40C5-939D-A7C21B16FB47}" presName="iconRect" presStyleLbl="node1" presStyleIdx="2" presStyleCnt="4"/>
      <dgm:spPr>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a:ln>
          <a:noFill/>
        </a:ln>
      </dgm:spPr>
      <dgm:extLst>
        <a:ext uri="{E40237B7-FDA0-4F09-8148-C483321AD2D9}">
          <dgm14:cNvPr xmlns:dgm14="http://schemas.microsoft.com/office/drawing/2010/diagram" id="0" name="" descr="Earth globe Asia and Australia"/>
        </a:ext>
      </dgm:extLst>
    </dgm:pt>
    <dgm:pt modelId="{EB9852C8-8257-43A9-A364-D7E0EB36D00C}" type="pres">
      <dgm:prSet presAssocID="{5A259F57-B5C4-40C5-939D-A7C21B16FB47}" presName="spaceRect" presStyleCnt="0"/>
      <dgm:spPr/>
    </dgm:pt>
    <dgm:pt modelId="{11601319-DCBD-4A85-BAD2-A1583DEC0D33}" type="pres">
      <dgm:prSet presAssocID="{5A259F57-B5C4-40C5-939D-A7C21B16FB47}" presName="parTx" presStyleLbl="revTx" presStyleIdx="2" presStyleCnt="4" custScaleX="100000" custLinFactNeighborX="-5805">
        <dgm:presLayoutVars>
          <dgm:chMax val="0"/>
          <dgm:chPref val="0"/>
        </dgm:presLayoutVars>
      </dgm:prSet>
      <dgm:spPr/>
    </dgm:pt>
    <dgm:pt modelId="{B6DBA0FD-90EA-4000-B75E-D45AB2B96E07}" type="pres">
      <dgm:prSet presAssocID="{57311651-50BE-4613-AB4F-1C634C257620}" presName="sibTrans" presStyleCnt="0"/>
      <dgm:spPr/>
    </dgm:pt>
    <dgm:pt modelId="{5D7EEF12-0743-468A-8671-F66EED42C6E2}" type="pres">
      <dgm:prSet presAssocID="{65A787E5-94A8-4AA4-871E-FFF0EB7D7FC5}" presName="compNode" presStyleCnt="0"/>
      <dgm:spPr/>
    </dgm:pt>
    <dgm:pt modelId="{5B2B1702-B9DB-409E-8535-B3D5DF7DB2E7}" type="pres">
      <dgm:prSet presAssocID="{65A787E5-94A8-4AA4-871E-FFF0EB7D7FC5}" presName="bgRect" presStyleLbl="bgShp" presStyleIdx="3" presStyleCnt="4"/>
      <dgm:spPr>
        <a:xfrm>
          <a:off x="-79634" y="2954942"/>
          <a:ext cx="4664075" cy="762286"/>
        </a:xfrm>
        <a:prstGeom prst="roundRect">
          <a:avLst>
            <a:gd name="adj" fmla="val 10000"/>
          </a:avLst>
        </a:prstGeom>
        <a:solidFill>
          <a:prstClr val="white"/>
        </a:solidFill>
        <a:ln>
          <a:solidFill>
            <a:srgbClr val="146194">
              <a:lumMod val="75000"/>
            </a:srgbClr>
          </a:solidFill>
        </a:ln>
        <a:effectLst/>
      </dgm:spPr>
    </dgm:pt>
    <dgm:pt modelId="{36F55519-86AA-49AC-B103-644940C8DEB9}" type="pres">
      <dgm:prSet presAssocID="{65A787E5-94A8-4AA4-871E-FFF0EB7D7FC5}" presName="iconRect" presStyleLbl="node1" presStyleIdx="3"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dgm:spPr>
      <dgm:extLst>
        <a:ext uri="{E40237B7-FDA0-4F09-8148-C483321AD2D9}">
          <dgm14:cNvPr xmlns:dgm14="http://schemas.microsoft.com/office/drawing/2010/diagram" id="0" name="" descr="Scuba diving"/>
        </a:ext>
      </dgm:extLst>
    </dgm:pt>
    <dgm:pt modelId="{1658AE71-A585-4DF2-8A25-4068E648DE18}" type="pres">
      <dgm:prSet presAssocID="{65A787E5-94A8-4AA4-871E-FFF0EB7D7FC5}" presName="spaceRect" presStyleCnt="0"/>
      <dgm:spPr/>
    </dgm:pt>
    <dgm:pt modelId="{C0A06F50-3FB9-4CE0-B04F-6E94D3265919}" type="pres">
      <dgm:prSet presAssocID="{65A787E5-94A8-4AA4-871E-FFF0EB7D7FC5}" presName="parTx" presStyleLbl="revTx" presStyleIdx="3" presStyleCnt="4" custScaleX="109220">
        <dgm:presLayoutVars>
          <dgm:chMax val="0"/>
          <dgm:chPref val="0"/>
        </dgm:presLayoutVars>
      </dgm:prSet>
      <dgm:spPr/>
    </dgm:pt>
  </dgm:ptLst>
  <dgm:cxnLst>
    <dgm:cxn modelId="{F2303A0F-C26C-A347-822C-DA097F252A6B}" type="presOf" srcId="{5A259F57-B5C4-40C5-939D-A7C21B16FB47}" destId="{11601319-DCBD-4A85-BAD2-A1583DEC0D33}" srcOrd="0" destOrd="0" presId="urn:microsoft.com/office/officeart/2018/2/layout/IconVerticalSolidList"/>
    <dgm:cxn modelId="{63841A12-C18B-1141-BB66-67F94352C339}" type="presOf" srcId="{7084B800-7E1D-4DA6-89C0-37EA52DDBCB8}" destId="{C777032A-9475-4396-9274-DE9A78A74CC0}" srcOrd="0" destOrd="0" presId="urn:microsoft.com/office/officeart/2018/2/layout/IconVerticalSolidList"/>
    <dgm:cxn modelId="{7865863E-1BC2-47AE-BBFB-F40F27A905AE}" srcId="{592373DC-11B1-4708-92E2-E1B8EB8D76D8}" destId="{5A259F57-B5C4-40C5-939D-A7C21B16FB47}" srcOrd="2" destOrd="0" parTransId="{E359194E-724D-4C60-BA35-9B441D11C55E}" sibTransId="{57311651-50BE-4613-AB4F-1C634C257620}"/>
    <dgm:cxn modelId="{07D1F65C-7C41-4EB6-A133-CA7F29791640}" srcId="{592373DC-11B1-4708-92E2-E1B8EB8D76D8}" destId="{4786322A-3DB1-4B13-A039-9C2B4BD33902}" srcOrd="1" destOrd="0" parTransId="{4F3F2426-EA56-4F79-A02F-DE7A210D680D}" sibTransId="{7D0A801E-90E9-4D73-A31E-D58F04D3BBF2}"/>
    <dgm:cxn modelId="{9B527D63-3134-1743-961D-BB943F9BC328}" type="presOf" srcId="{4786322A-3DB1-4B13-A039-9C2B4BD33902}" destId="{8988E990-E700-4C93-BC55-7BF7864AEFFE}" srcOrd="0" destOrd="0" presId="urn:microsoft.com/office/officeart/2018/2/layout/IconVerticalSolidList"/>
    <dgm:cxn modelId="{DACDD054-1F4F-4166-AAAE-A36AEE5392EB}" srcId="{592373DC-11B1-4708-92E2-E1B8EB8D76D8}" destId="{65A787E5-94A8-4AA4-871E-FFF0EB7D7FC5}" srcOrd="3" destOrd="0" parTransId="{401C149C-1026-4B08-9A2B-79AD7014A8E7}" sibTransId="{445158EA-BD0E-4F6A-820C-797098B838BC}"/>
    <dgm:cxn modelId="{99FCC3A2-7D1A-B343-BC04-AA140FF8D6F7}" type="presOf" srcId="{592373DC-11B1-4708-92E2-E1B8EB8D76D8}" destId="{BEBE168A-5E85-43CC-B9BA-D1974F9A5753}" srcOrd="0" destOrd="0" presId="urn:microsoft.com/office/officeart/2018/2/layout/IconVerticalSolidList"/>
    <dgm:cxn modelId="{D7BBB8C6-B60F-4050-B5C1-3F3A86AF4294}" srcId="{592373DC-11B1-4708-92E2-E1B8EB8D76D8}" destId="{7084B800-7E1D-4DA6-89C0-37EA52DDBCB8}" srcOrd="0" destOrd="0" parTransId="{E459F664-A62C-4466-90D1-14D94F7456F9}" sibTransId="{29667D30-8073-4626-A65C-0442C9DA4455}"/>
    <dgm:cxn modelId="{759F47FD-AAF0-4A30-AD48-9446004EAE7B}" type="presOf" srcId="{65A787E5-94A8-4AA4-871E-FFF0EB7D7FC5}" destId="{C0A06F50-3FB9-4CE0-B04F-6E94D3265919}" srcOrd="0" destOrd="0" presId="urn:microsoft.com/office/officeart/2018/2/layout/IconVerticalSolidList"/>
    <dgm:cxn modelId="{EC6A6010-62D0-E741-9ED3-0E0A4F187C22}" type="presParOf" srcId="{BEBE168A-5E85-43CC-B9BA-D1974F9A5753}" destId="{6F7D1589-E38C-4EEF-8940-633D1FA307AE}" srcOrd="0" destOrd="0" presId="urn:microsoft.com/office/officeart/2018/2/layout/IconVerticalSolidList"/>
    <dgm:cxn modelId="{3651A24D-686D-D14B-8701-AFB991DD91A7}" type="presParOf" srcId="{6F7D1589-E38C-4EEF-8940-633D1FA307AE}" destId="{5055791F-FD8B-4C95-BE9E-DCA1684759AE}" srcOrd="0" destOrd="0" presId="urn:microsoft.com/office/officeart/2018/2/layout/IconVerticalSolidList"/>
    <dgm:cxn modelId="{7B546F74-9BC9-8B4A-907D-549F35C2FD3E}" type="presParOf" srcId="{6F7D1589-E38C-4EEF-8940-633D1FA307AE}" destId="{3A2A1665-F91D-4C16-A420-BA5DD166AEE3}" srcOrd="1" destOrd="0" presId="urn:microsoft.com/office/officeart/2018/2/layout/IconVerticalSolidList"/>
    <dgm:cxn modelId="{E8DFB209-C627-2849-A9A8-82FA4FE3CBC9}" type="presParOf" srcId="{6F7D1589-E38C-4EEF-8940-633D1FA307AE}" destId="{2BD51AD2-3E0A-4639-9A99-2EB58CCE5B59}" srcOrd="2" destOrd="0" presId="urn:microsoft.com/office/officeart/2018/2/layout/IconVerticalSolidList"/>
    <dgm:cxn modelId="{366B5496-FD7E-304F-8B99-D11946F94228}" type="presParOf" srcId="{6F7D1589-E38C-4EEF-8940-633D1FA307AE}" destId="{C777032A-9475-4396-9274-DE9A78A74CC0}" srcOrd="3" destOrd="0" presId="urn:microsoft.com/office/officeart/2018/2/layout/IconVerticalSolidList"/>
    <dgm:cxn modelId="{DE81DE76-EB46-0649-BD1A-C07B117C077E}" type="presParOf" srcId="{BEBE168A-5E85-43CC-B9BA-D1974F9A5753}" destId="{E8F86784-F939-4DC2-B805-3A2239B0770F}" srcOrd="1" destOrd="0" presId="urn:microsoft.com/office/officeart/2018/2/layout/IconVerticalSolidList"/>
    <dgm:cxn modelId="{81974EFD-7ED7-404C-A7EA-97800BA1897B}" type="presParOf" srcId="{BEBE168A-5E85-43CC-B9BA-D1974F9A5753}" destId="{B1715078-3176-4DF1-A2E4-CA69BD0DE3DE}" srcOrd="2" destOrd="0" presId="urn:microsoft.com/office/officeart/2018/2/layout/IconVerticalSolidList"/>
    <dgm:cxn modelId="{7B2034C8-584E-E84E-8A99-1E4DA478C58D}" type="presParOf" srcId="{B1715078-3176-4DF1-A2E4-CA69BD0DE3DE}" destId="{7CF4F8AE-2437-4954-B698-495A078F9E64}" srcOrd="0" destOrd="0" presId="urn:microsoft.com/office/officeart/2018/2/layout/IconVerticalSolidList"/>
    <dgm:cxn modelId="{EBEFAFAD-B5F2-8F47-8319-9C351553D79B}" type="presParOf" srcId="{B1715078-3176-4DF1-A2E4-CA69BD0DE3DE}" destId="{321B0D94-DDA9-4A26-A4C1-0608CDA16D85}" srcOrd="1" destOrd="0" presId="urn:microsoft.com/office/officeart/2018/2/layout/IconVerticalSolidList"/>
    <dgm:cxn modelId="{0C0BCCB3-B2AC-DB41-9209-8BD32F39E7CA}" type="presParOf" srcId="{B1715078-3176-4DF1-A2E4-CA69BD0DE3DE}" destId="{6B38183A-C137-4797-A6AA-5032FB424C80}" srcOrd="2" destOrd="0" presId="urn:microsoft.com/office/officeart/2018/2/layout/IconVerticalSolidList"/>
    <dgm:cxn modelId="{6AF7860D-FDAE-D944-A15C-8365DBB36ED6}" type="presParOf" srcId="{B1715078-3176-4DF1-A2E4-CA69BD0DE3DE}" destId="{8988E990-E700-4C93-BC55-7BF7864AEFFE}" srcOrd="3" destOrd="0" presId="urn:microsoft.com/office/officeart/2018/2/layout/IconVerticalSolidList"/>
    <dgm:cxn modelId="{CD041CC3-1B2B-0A49-8583-652223566037}" type="presParOf" srcId="{BEBE168A-5E85-43CC-B9BA-D1974F9A5753}" destId="{3E0BA4B3-4753-4805-92FA-4429EA7CC897}" srcOrd="3" destOrd="0" presId="urn:microsoft.com/office/officeart/2018/2/layout/IconVerticalSolidList"/>
    <dgm:cxn modelId="{C79D7556-5663-3B45-856D-8AD7077904A0}" type="presParOf" srcId="{BEBE168A-5E85-43CC-B9BA-D1974F9A5753}" destId="{8AC38D62-D40A-4C03-90E4-2F61E807B6F4}" srcOrd="4" destOrd="0" presId="urn:microsoft.com/office/officeart/2018/2/layout/IconVerticalSolidList"/>
    <dgm:cxn modelId="{85E93609-D9D6-D04C-A00A-F1246F71060D}" type="presParOf" srcId="{8AC38D62-D40A-4C03-90E4-2F61E807B6F4}" destId="{362B79DA-BFF8-4895-8DC9-BC10460633E8}" srcOrd="0" destOrd="0" presId="urn:microsoft.com/office/officeart/2018/2/layout/IconVerticalSolidList"/>
    <dgm:cxn modelId="{5ED59C04-8791-F04A-BB21-4A3CDC5678C0}" type="presParOf" srcId="{8AC38D62-D40A-4C03-90E4-2F61E807B6F4}" destId="{A71047BA-937F-4A10-B7D6-5EC59061C5B1}" srcOrd="1" destOrd="0" presId="urn:microsoft.com/office/officeart/2018/2/layout/IconVerticalSolidList"/>
    <dgm:cxn modelId="{4BDF84FC-270E-6145-849A-05FD8C710ACF}" type="presParOf" srcId="{8AC38D62-D40A-4C03-90E4-2F61E807B6F4}" destId="{EB9852C8-8257-43A9-A364-D7E0EB36D00C}" srcOrd="2" destOrd="0" presId="urn:microsoft.com/office/officeart/2018/2/layout/IconVerticalSolidList"/>
    <dgm:cxn modelId="{8AF7C97D-0296-3E48-98E6-5ABF5F48FAE1}" type="presParOf" srcId="{8AC38D62-D40A-4C03-90E4-2F61E807B6F4}" destId="{11601319-DCBD-4A85-BAD2-A1583DEC0D33}" srcOrd="3" destOrd="0" presId="urn:microsoft.com/office/officeart/2018/2/layout/IconVerticalSolidList"/>
    <dgm:cxn modelId="{08BFBAEB-DF94-4622-A9BC-BDFCB4D8906A}" type="presParOf" srcId="{BEBE168A-5E85-43CC-B9BA-D1974F9A5753}" destId="{B6DBA0FD-90EA-4000-B75E-D45AB2B96E07}" srcOrd="5" destOrd="0" presId="urn:microsoft.com/office/officeart/2018/2/layout/IconVerticalSolidList"/>
    <dgm:cxn modelId="{C109818E-613E-498A-B4BA-CAA7C56723B6}" type="presParOf" srcId="{BEBE168A-5E85-43CC-B9BA-D1974F9A5753}" destId="{5D7EEF12-0743-468A-8671-F66EED42C6E2}" srcOrd="6" destOrd="0" presId="urn:microsoft.com/office/officeart/2018/2/layout/IconVerticalSolidList"/>
    <dgm:cxn modelId="{C9AAE76E-EF19-449D-970F-710B96D5D0CD}" type="presParOf" srcId="{5D7EEF12-0743-468A-8671-F66EED42C6E2}" destId="{5B2B1702-B9DB-409E-8535-B3D5DF7DB2E7}" srcOrd="0" destOrd="0" presId="urn:microsoft.com/office/officeart/2018/2/layout/IconVerticalSolidList"/>
    <dgm:cxn modelId="{DF2AE320-148C-41D4-A044-16750A685FBE}" type="presParOf" srcId="{5D7EEF12-0743-468A-8671-F66EED42C6E2}" destId="{36F55519-86AA-49AC-B103-644940C8DEB9}" srcOrd="1" destOrd="0" presId="urn:microsoft.com/office/officeart/2018/2/layout/IconVerticalSolidList"/>
    <dgm:cxn modelId="{D4939566-0F72-4923-8E96-57F93ED8D934}" type="presParOf" srcId="{5D7EEF12-0743-468A-8671-F66EED42C6E2}" destId="{1658AE71-A585-4DF2-8A25-4068E648DE18}" srcOrd="2" destOrd="0" presId="urn:microsoft.com/office/officeart/2018/2/layout/IconVerticalSolidList"/>
    <dgm:cxn modelId="{46ADF20C-EC93-4559-9D7C-D0B359CB7092}" type="presParOf" srcId="{5D7EEF12-0743-468A-8671-F66EED42C6E2}" destId="{C0A06F50-3FB9-4CE0-B04F-6E94D3265919}" srcOrd="3" destOrd="0" presId="urn:microsoft.com/office/officeart/2018/2/layout/IconVerticalSolidLis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2373DC-11B1-4708-92E2-E1B8EB8D76D8}" type="doc">
      <dgm:prSet loTypeId="urn:microsoft.com/office/officeart/2018/2/layout/IconVerticalSolidList" loCatId="icon" qsTypeId="urn:microsoft.com/office/officeart/2005/8/quickstyle/simple1" qsCatId="simple" csTypeId="urn:microsoft.com/office/officeart/2005/8/colors/colorful2" csCatId="colorful" phldr="1"/>
      <dgm:spPr/>
    </dgm:pt>
    <dgm:pt modelId="{7084B800-7E1D-4DA6-89C0-37EA52DDBCB8}">
      <dgm:prSet phldrT="[Text]" custT="1"/>
      <dgm:spPr/>
      <dgm:t>
        <a:bodyPr/>
        <a:lstStyle/>
        <a:p>
          <a:pPr>
            <a:lnSpc>
              <a:spcPct val="100000"/>
            </a:lnSpc>
          </a:pPr>
          <a:r>
            <a:rPr lang="en-US" sz="1800" b="1" dirty="0">
              <a:solidFill>
                <a:schemeClr val="bg1"/>
              </a:solidFill>
            </a:rPr>
            <a:t>Pneumatics</a:t>
          </a:r>
          <a:r>
            <a:rPr lang="en-US" sz="1800" dirty="0">
              <a:solidFill>
                <a:schemeClr val="bg1"/>
              </a:solidFill>
            </a:rPr>
            <a:t> - Tanks filled with compressed air</a:t>
          </a:r>
          <a:endParaRPr lang="ru-RU" sz="1800" dirty="0">
            <a:solidFill>
              <a:schemeClr val="bg1"/>
            </a:solidFill>
          </a:endParaRPr>
        </a:p>
      </dgm:t>
    </dgm:pt>
    <dgm:pt modelId="{E459F664-A62C-4466-90D1-14D94F7456F9}" type="parTrans" cxnId="{D7BBB8C6-B60F-4050-B5C1-3F3A86AF4294}">
      <dgm:prSet/>
      <dgm:spPr/>
      <dgm:t>
        <a:bodyPr/>
        <a:lstStyle/>
        <a:p>
          <a:endParaRPr lang="ru-RU"/>
        </a:p>
      </dgm:t>
    </dgm:pt>
    <dgm:pt modelId="{29667D30-8073-4626-A65C-0442C9DA4455}" type="sibTrans" cxnId="{D7BBB8C6-B60F-4050-B5C1-3F3A86AF4294}">
      <dgm:prSet/>
      <dgm:spPr/>
      <dgm:t>
        <a:bodyPr/>
        <a:lstStyle/>
        <a:p>
          <a:endParaRPr lang="ru-RU"/>
        </a:p>
      </dgm:t>
    </dgm:pt>
    <dgm:pt modelId="{4786322A-3DB1-4B13-A039-9C2B4BD33902}">
      <dgm:prSet phldrT="[Text]" custT="1"/>
      <dgm:spPr/>
      <dgm:t>
        <a:bodyPr/>
        <a:lstStyle/>
        <a:p>
          <a:pPr>
            <a:lnSpc>
              <a:spcPct val="100000"/>
            </a:lnSpc>
          </a:pPr>
          <a:r>
            <a:rPr lang="en-US" sz="1800" dirty="0">
              <a:solidFill>
                <a:schemeClr val="bg1"/>
              </a:solidFill>
            </a:rPr>
            <a:t>The “regulator” regulates the pressure for us to breath</a:t>
          </a:r>
          <a:endParaRPr lang="ru-RU" sz="1800" dirty="0">
            <a:solidFill>
              <a:schemeClr val="bg1"/>
            </a:solidFill>
          </a:endParaRPr>
        </a:p>
      </dgm:t>
    </dgm:pt>
    <dgm:pt modelId="{4F3F2426-EA56-4F79-A02F-DE7A210D680D}" type="parTrans" cxnId="{07D1F65C-7C41-4EB6-A133-CA7F29791640}">
      <dgm:prSet/>
      <dgm:spPr/>
      <dgm:t>
        <a:bodyPr/>
        <a:lstStyle/>
        <a:p>
          <a:endParaRPr lang="ru-RU"/>
        </a:p>
      </dgm:t>
    </dgm:pt>
    <dgm:pt modelId="{7D0A801E-90E9-4D73-A31E-D58F04D3BBF2}" type="sibTrans" cxnId="{07D1F65C-7C41-4EB6-A133-CA7F29791640}">
      <dgm:prSet/>
      <dgm:spPr/>
      <dgm:t>
        <a:bodyPr/>
        <a:lstStyle/>
        <a:p>
          <a:endParaRPr lang="ru-RU"/>
        </a:p>
      </dgm:t>
    </dgm:pt>
    <dgm:pt modelId="{65A787E5-94A8-4AA4-871E-FFF0EB7D7FC5}">
      <dgm:prSet phldrT="[Text]"/>
      <dgm:spPr/>
      <dgm:t>
        <a:bodyPr/>
        <a:lstStyle/>
        <a:p>
          <a:pPr>
            <a:lnSpc>
              <a:spcPct val="100000"/>
            </a:lnSpc>
          </a:pPr>
          <a:r>
            <a:rPr lang="en-US" dirty="0">
              <a:solidFill>
                <a:schemeClr val="bg1"/>
              </a:solidFill>
            </a:rPr>
            <a:t>Our constant breathing allows us to exhale excess air as we ascend</a:t>
          </a:r>
          <a:endParaRPr lang="ru-RU" dirty="0">
            <a:solidFill>
              <a:schemeClr val="bg1"/>
            </a:solidFill>
          </a:endParaRPr>
        </a:p>
      </dgm:t>
    </dgm:pt>
    <dgm:pt modelId="{401C149C-1026-4B08-9A2B-79AD7014A8E7}" type="parTrans" cxnId="{DACDD054-1F4F-4166-AAAE-A36AEE5392EB}">
      <dgm:prSet/>
      <dgm:spPr/>
      <dgm:t>
        <a:bodyPr/>
        <a:lstStyle/>
        <a:p>
          <a:endParaRPr lang="en-US"/>
        </a:p>
      </dgm:t>
    </dgm:pt>
    <dgm:pt modelId="{445158EA-BD0E-4F6A-820C-797098B838BC}" type="sibTrans" cxnId="{DACDD054-1F4F-4166-AAAE-A36AEE5392EB}">
      <dgm:prSet/>
      <dgm:spPr/>
      <dgm:t>
        <a:bodyPr/>
        <a:lstStyle/>
        <a:p>
          <a:endParaRPr lang="en-US"/>
        </a:p>
      </dgm:t>
    </dgm:pt>
    <dgm:pt modelId="{9A514433-BFD6-4B67-A7A5-3E3F86ED5D9D}">
      <dgm:prSet phldrT="[Text]" custT="1"/>
      <dgm:spPr/>
      <dgm:t>
        <a:bodyPr/>
        <a:lstStyle/>
        <a:p>
          <a:pPr>
            <a:lnSpc>
              <a:spcPct val="100000"/>
            </a:lnSpc>
          </a:pPr>
          <a:r>
            <a:rPr lang="en-US" sz="1800" b="1" dirty="0">
              <a:solidFill>
                <a:schemeClr val="bg1"/>
              </a:solidFill>
            </a:rPr>
            <a:t>Boyle’s Law </a:t>
          </a:r>
          <a:r>
            <a:rPr lang="en-US" sz="1400" dirty="0">
              <a:solidFill>
                <a:schemeClr val="bg1"/>
              </a:solidFill>
            </a:rPr>
            <a:t>- We breath twice as much air at 33 ft, or 2 “atmospheres.”</a:t>
          </a:r>
          <a:endParaRPr lang="ru-RU" sz="1400" dirty="0">
            <a:solidFill>
              <a:schemeClr val="bg1"/>
            </a:solidFill>
          </a:endParaRPr>
        </a:p>
      </dgm:t>
    </dgm:pt>
    <dgm:pt modelId="{1C5DD63C-5EC1-4286-B494-049B3065617E}" type="sibTrans" cxnId="{2422E5F9-6370-43DF-A9FB-92E96DDFBFB8}">
      <dgm:prSet/>
      <dgm:spPr/>
      <dgm:t>
        <a:bodyPr/>
        <a:lstStyle/>
        <a:p>
          <a:endParaRPr lang="en-US"/>
        </a:p>
      </dgm:t>
    </dgm:pt>
    <dgm:pt modelId="{984BEE66-5454-4F94-80E8-B12D8BABF27E}" type="parTrans" cxnId="{2422E5F9-6370-43DF-A9FB-92E96DDFBFB8}">
      <dgm:prSet/>
      <dgm:spPr/>
      <dgm:t>
        <a:bodyPr/>
        <a:lstStyle/>
        <a:p>
          <a:endParaRPr lang="en-US"/>
        </a:p>
      </dgm:t>
    </dgm:pt>
    <dgm:pt modelId="{BEBE168A-5E85-43CC-B9BA-D1974F9A5753}" type="pres">
      <dgm:prSet presAssocID="{592373DC-11B1-4708-92E2-E1B8EB8D76D8}" presName="root" presStyleCnt="0">
        <dgm:presLayoutVars>
          <dgm:dir/>
          <dgm:resizeHandles val="exact"/>
        </dgm:presLayoutVars>
      </dgm:prSet>
      <dgm:spPr/>
    </dgm:pt>
    <dgm:pt modelId="{6F7D1589-E38C-4EEF-8940-633D1FA307AE}" type="pres">
      <dgm:prSet presAssocID="{7084B800-7E1D-4DA6-89C0-37EA52DDBCB8}" presName="compNode" presStyleCnt="0"/>
      <dgm:spPr/>
    </dgm:pt>
    <dgm:pt modelId="{5055791F-FD8B-4C95-BE9E-DCA1684759AE}" type="pres">
      <dgm:prSet presAssocID="{7084B800-7E1D-4DA6-89C0-37EA52DDBCB8}" presName="bgRect" presStyleLbl="bgShp" presStyleIdx="0" presStyleCnt="4"/>
      <dgm:spPr>
        <a:xfrm>
          <a:off x="-87577" y="10103"/>
          <a:ext cx="4664075" cy="893181"/>
        </a:xfrm>
      </dgm:spPr>
    </dgm:pt>
    <dgm:pt modelId="{3A2A1665-F91D-4C16-A420-BA5DD166AEE3}" type="pres">
      <dgm:prSet presAssocID="{7084B800-7E1D-4DA6-89C0-37EA52DDBCB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Fan"/>
        </a:ext>
      </dgm:extLst>
    </dgm:pt>
    <dgm:pt modelId="{2BD51AD2-3E0A-4639-9A99-2EB58CCE5B59}" type="pres">
      <dgm:prSet presAssocID="{7084B800-7E1D-4DA6-89C0-37EA52DDBCB8}" presName="spaceRect" presStyleCnt="0"/>
      <dgm:spPr/>
    </dgm:pt>
    <dgm:pt modelId="{C777032A-9475-4396-9274-DE9A78A74CC0}" type="pres">
      <dgm:prSet presAssocID="{7084B800-7E1D-4DA6-89C0-37EA52DDBCB8}" presName="parTx" presStyleLbl="revTx" presStyleIdx="0" presStyleCnt="4">
        <dgm:presLayoutVars>
          <dgm:chMax val="0"/>
          <dgm:chPref val="0"/>
        </dgm:presLayoutVars>
      </dgm:prSet>
      <dgm:spPr/>
    </dgm:pt>
    <dgm:pt modelId="{E8F86784-F939-4DC2-B805-3A2239B0770F}" type="pres">
      <dgm:prSet presAssocID="{29667D30-8073-4626-A65C-0442C9DA4455}" presName="sibTrans" presStyleCnt="0"/>
      <dgm:spPr/>
    </dgm:pt>
    <dgm:pt modelId="{B1715078-3176-4DF1-A2E4-CA69BD0DE3DE}" type="pres">
      <dgm:prSet presAssocID="{4786322A-3DB1-4B13-A039-9C2B4BD33902}" presName="compNode" presStyleCnt="0"/>
      <dgm:spPr/>
    </dgm:pt>
    <dgm:pt modelId="{7CF4F8AE-2437-4954-B698-495A078F9E64}" type="pres">
      <dgm:prSet presAssocID="{4786322A-3DB1-4B13-A039-9C2B4BD33902}" presName="bgRect" presStyleLbl="bgShp" presStyleIdx="1" presStyleCnt="4"/>
      <dgm:spPr>
        <a:xfrm>
          <a:off x="-87577" y="1078607"/>
          <a:ext cx="4664075" cy="910683"/>
        </a:xfrm>
      </dgm:spPr>
    </dgm:pt>
    <dgm:pt modelId="{321B0D94-DDA9-4A26-A4C1-0608CDA16D85}" type="pres">
      <dgm:prSet presAssocID="{4786322A-3DB1-4B13-A039-9C2B4BD33902}"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ar chart RTL"/>
        </a:ext>
      </dgm:extLst>
    </dgm:pt>
    <dgm:pt modelId="{6B38183A-C137-4797-A6AA-5032FB424C80}" type="pres">
      <dgm:prSet presAssocID="{4786322A-3DB1-4B13-A039-9C2B4BD33902}" presName="spaceRect" presStyleCnt="0"/>
      <dgm:spPr/>
    </dgm:pt>
    <dgm:pt modelId="{8988E990-E700-4C93-BC55-7BF7864AEFFE}" type="pres">
      <dgm:prSet presAssocID="{4786322A-3DB1-4B13-A039-9C2B4BD33902}" presName="parTx" presStyleLbl="revTx" presStyleIdx="1" presStyleCnt="4">
        <dgm:presLayoutVars>
          <dgm:chMax val="0"/>
          <dgm:chPref val="0"/>
        </dgm:presLayoutVars>
      </dgm:prSet>
      <dgm:spPr/>
    </dgm:pt>
    <dgm:pt modelId="{3E0BA4B3-4753-4805-92FA-4429EA7CC897}" type="pres">
      <dgm:prSet presAssocID="{7D0A801E-90E9-4D73-A31E-D58F04D3BBF2}" presName="sibTrans" presStyleCnt="0"/>
      <dgm:spPr/>
    </dgm:pt>
    <dgm:pt modelId="{6F78776F-8138-4A32-B846-804C660D6B15}" type="pres">
      <dgm:prSet presAssocID="{9A514433-BFD6-4B67-A7A5-3E3F86ED5D9D}" presName="compNode" presStyleCnt="0"/>
      <dgm:spPr/>
    </dgm:pt>
    <dgm:pt modelId="{5DE92935-4D11-40B2-9804-6F50D1A6C56F}" type="pres">
      <dgm:prSet presAssocID="{9A514433-BFD6-4B67-A7A5-3E3F86ED5D9D}" presName="bgRect" presStyleLbl="bgShp" presStyleIdx="2" presStyleCnt="4"/>
      <dgm:spPr>
        <a:xfrm>
          <a:off x="-85486" y="1972307"/>
          <a:ext cx="4664075" cy="786108"/>
        </a:xfrm>
      </dgm:spPr>
    </dgm:pt>
    <dgm:pt modelId="{98B78662-E776-4420-90A6-66435900B28B}" type="pres">
      <dgm:prSet presAssocID="{9A514433-BFD6-4B67-A7A5-3E3F86ED5D9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Lungs"/>
        </a:ext>
      </dgm:extLst>
    </dgm:pt>
    <dgm:pt modelId="{25DB3A4E-8296-407A-8F5A-97F750812F04}" type="pres">
      <dgm:prSet presAssocID="{9A514433-BFD6-4B67-A7A5-3E3F86ED5D9D}" presName="spaceRect" presStyleCnt="0"/>
      <dgm:spPr/>
    </dgm:pt>
    <dgm:pt modelId="{D5D6A4DE-F96F-4F63-AC9B-AEE118992BAC}" type="pres">
      <dgm:prSet presAssocID="{9A514433-BFD6-4B67-A7A5-3E3F86ED5D9D}" presName="parTx" presStyleLbl="revTx" presStyleIdx="2" presStyleCnt="4">
        <dgm:presLayoutVars>
          <dgm:chMax val="0"/>
          <dgm:chPref val="0"/>
        </dgm:presLayoutVars>
      </dgm:prSet>
      <dgm:spPr>
        <a:xfrm>
          <a:off x="777716" y="1972307"/>
          <a:ext cx="3843847" cy="786108"/>
        </a:xfrm>
      </dgm:spPr>
    </dgm:pt>
    <dgm:pt modelId="{402DA60C-F7CA-4A8F-9A72-95449ADCDC47}" type="pres">
      <dgm:prSet presAssocID="{1C5DD63C-5EC1-4286-B494-049B3065617E}" presName="sibTrans" presStyleCnt="0"/>
      <dgm:spPr/>
    </dgm:pt>
    <dgm:pt modelId="{5D7EEF12-0743-468A-8671-F66EED42C6E2}" type="pres">
      <dgm:prSet presAssocID="{65A787E5-94A8-4AA4-871E-FFF0EB7D7FC5}" presName="compNode" presStyleCnt="0"/>
      <dgm:spPr/>
    </dgm:pt>
    <dgm:pt modelId="{5B2B1702-B9DB-409E-8535-B3D5DF7DB2E7}" type="pres">
      <dgm:prSet presAssocID="{65A787E5-94A8-4AA4-871E-FFF0EB7D7FC5}" presName="bgRect" presStyleLbl="bgShp" presStyleIdx="3" presStyleCnt="4"/>
      <dgm:spPr>
        <a:xfrm>
          <a:off x="0" y="2953902"/>
          <a:ext cx="4664075" cy="791123"/>
        </a:xfrm>
      </dgm:spPr>
    </dgm:pt>
    <dgm:pt modelId="{36F55519-86AA-49AC-B103-644940C8DEB9}" type="pres">
      <dgm:prSet presAssocID="{65A787E5-94A8-4AA4-871E-FFF0EB7D7FC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Scuba diving"/>
        </a:ext>
      </dgm:extLst>
    </dgm:pt>
    <dgm:pt modelId="{1658AE71-A585-4DF2-8A25-4068E648DE18}" type="pres">
      <dgm:prSet presAssocID="{65A787E5-94A8-4AA4-871E-FFF0EB7D7FC5}" presName="spaceRect" presStyleCnt="0"/>
      <dgm:spPr/>
    </dgm:pt>
    <dgm:pt modelId="{C0A06F50-3FB9-4CE0-B04F-6E94D3265919}" type="pres">
      <dgm:prSet presAssocID="{65A787E5-94A8-4AA4-871E-FFF0EB7D7FC5}" presName="parTx" presStyleLbl="revTx" presStyleIdx="3" presStyleCnt="4">
        <dgm:presLayoutVars>
          <dgm:chMax val="0"/>
          <dgm:chPref val="0"/>
        </dgm:presLayoutVars>
      </dgm:prSet>
      <dgm:spPr/>
    </dgm:pt>
  </dgm:ptLst>
  <dgm:cxnLst>
    <dgm:cxn modelId="{63841A12-C18B-1141-BB66-67F94352C339}" type="presOf" srcId="{7084B800-7E1D-4DA6-89C0-37EA52DDBCB8}" destId="{C777032A-9475-4396-9274-DE9A78A74CC0}" srcOrd="0" destOrd="0" presId="urn:microsoft.com/office/officeart/2018/2/layout/IconVerticalSolidList"/>
    <dgm:cxn modelId="{07D1F65C-7C41-4EB6-A133-CA7F29791640}" srcId="{592373DC-11B1-4708-92E2-E1B8EB8D76D8}" destId="{4786322A-3DB1-4B13-A039-9C2B4BD33902}" srcOrd="1" destOrd="0" parTransId="{4F3F2426-EA56-4F79-A02F-DE7A210D680D}" sibTransId="{7D0A801E-90E9-4D73-A31E-D58F04D3BBF2}"/>
    <dgm:cxn modelId="{9B527D63-3134-1743-961D-BB943F9BC328}" type="presOf" srcId="{4786322A-3DB1-4B13-A039-9C2B4BD33902}" destId="{8988E990-E700-4C93-BC55-7BF7864AEFFE}" srcOrd="0" destOrd="0" presId="urn:microsoft.com/office/officeart/2018/2/layout/IconVerticalSolidList"/>
    <dgm:cxn modelId="{DACDD054-1F4F-4166-AAAE-A36AEE5392EB}" srcId="{592373DC-11B1-4708-92E2-E1B8EB8D76D8}" destId="{65A787E5-94A8-4AA4-871E-FFF0EB7D7FC5}" srcOrd="3" destOrd="0" parTransId="{401C149C-1026-4B08-9A2B-79AD7014A8E7}" sibTransId="{445158EA-BD0E-4F6A-820C-797098B838BC}"/>
    <dgm:cxn modelId="{99FCC3A2-7D1A-B343-BC04-AA140FF8D6F7}" type="presOf" srcId="{592373DC-11B1-4708-92E2-E1B8EB8D76D8}" destId="{BEBE168A-5E85-43CC-B9BA-D1974F9A5753}" srcOrd="0" destOrd="0" presId="urn:microsoft.com/office/officeart/2018/2/layout/IconVerticalSolidList"/>
    <dgm:cxn modelId="{D7BBB8C6-B60F-4050-B5C1-3F3A86AF4294}" srcId="{592373DC-11B1-4708-92E2-E1B8EB8D76D8}" destId="{7084B800-7E1D-4DA6-89C0-37EA52DDBCB8}" srcOrd="0" destOrd="0" parTransId="{E459F664-A62C-4466-90D1-14D94F7456F9}" sibTransId="{29667D30-8073-4626-A65C-0442C9DA4455}"/>
    <dgm:cxn modelId="{47EF62E7-5BD9-4403-B814-7998BC82AE1E}" type="presOf" srcId="{9A514433-BFD6-4B67-A7A5-3E3F86ED5D9D}" destId="{D5D6A4DE-F96F-4F63-AC9B-AEE118992BAC}" srcOrd="0" destOrd="0" presId="urn:microsoft.com/office/officeart/2018/2/layout/IconVerticalSolidList"/>
    <dgm:cxn modelId="{2422E5F9-6370-43DF-A9FB-92E96DDFBFB8}" srcId="{592373DC-11B1-4708-92E2-E1B8EB8D76D8}" destId="{9A514433-BFD6-4B67-A7A5-3E3F86ED5D9D}" srcOrd="2" destOrd="0" parTransId="{984BEE66-5454-4F94-80E8-B12D8BABF27E}" sibTransId="{1C5DD63C-5EC1-4286-B494-049B3065617E}"/>
    <dgm:cxn modelId="{759F47FD-AAF0-4A30-AD48-9446004EAE7B}" type="presOf" srcId="{65A787E5-94A8-4AA4-871E-FFF0EB7D7FC5}" destId="{C0A06F50-3FB9-4CE0-B04F-6E94D3265919}" srcOrd="0" destOrd="0" presId="urn:microsoft.com/office/officeart/2018/2/layout/IconVerticalSolidList"/>
    <dgm:cxn modelId="{EC6A6010-62D0-E741-9ED3-0E0A4F187C22}" type="presParOf" srcId="{BEBE168A-5E85-43CC-B9BA-D1974F9A5753}" destId="{6F7D1589-E38C-4EEF-8940-633D1FA307AE}" srcOrd="0" destOrd="0" presId="urn:microsoft.com/office/officeart/2018/2/layout/IconVerticalSolidList"/>
    <dgm:cxn modelId="{3651A24D-686D-D14B-8701-AFB991DD91A7}" type="presParOf" srcId="{6F7D1589-E38C-4EEF-8940-633D1FA307AE}" destId="{5055791F-FD8B-4C95-BE9E-DCA1684759AE}" srcOrd="0" destOrd="0" presId="urn:microsoft.com/office/officeart/2018/2/layout/IconVerticalSolidList"/>
    <dgm:cxn modelId="{7B546F74-9BC9-8B4A-907D-549F35C2FD3E}" type="presParOf" srcId="{6F7D1589-E38C-4EEF-8940-633D1FA307AE}" destId="{3A2A1665-F91D-4C16-A420-BA5DD166AEE3}" srcOrd="1" destOrd="0" presId="urn:microsoft.com/office/officeart/2018/2/layout/IconVerticalSolidList"/>
    <dgm:cxn modelId="{E8DFB209-C627-2849-A9A8-82FA4FE3CBC9}" type="presParOf" srcId="{6F7D1589-E38C-4EEF-8940-633D1FA307AE}" destId="{2BD51AD2-3E0A-4639-9A99-2EB58CCE5B59}" srcOrd="2" destOrd="0" presId="urn:microsoft.com/office/officeart/2018/2/layout/IconVerticalSolidList"/>
    <dgm:cxn modelId="{366B5496-FD7E-304F-8B99-D11946F94228}" type="presParOf" srcId="{6F7D1589-E38C-4EEF-8940-633D1FA307AE}" destId="{C777032A-9475-4396-9274-DE9A78A74CC0}" srcOrd="3" destOrd="0" presId="urn:microsoft.com/office/officeart/2018/2/layout/IconVerticalSolidList"/>
    <dgm:cxn modelId="{DE81DE76-EB46-0649-BD1A-C07B117C077E}" type="presParOf" srcId="{BEBE168A-5E85-43CC-B9BA-D1974F9A5753}" destId="{E8F86784-F939-4DC2-B805-3A2239B0770F}" srcOrd="1" destOrd="0" presId="urn:microsoft.com/office/officeart/2018/2/layout/IconVerticalSolidList"/>
    <dgm:cxn modelId="{81974EFD-7ED7-404C-A7EA-97800BA1897B}" type="presParOf" srcId="{BEBE168A-5E85-43CC-B9BA-D1974F9A5753}" destId="{B1715078-3176-4DF1-A2E4-CA69BD0DE3DE}" srcOrd="2" destOrd="0" presId="urn:microsoft.com/office/officeart/2018/2/layout/IconVerticalSolidList"/>
    <dgm:cxn modelId="{7B2034C8-584E-E84E-8A99-1E4DA478C58D}" type="presParOf" srcId="{B1715078-3176-4DF1-A2E4-CA69BD0DE3DE}" destId="{7CF4F8AE-2437-4954-B698-495A078F9E64}" srcOrd="0" destOrd="0" presId="urn:microsoft.com/office/officeart/2018/2/layout/IconVerticalSolidList"/>
    <dgm:cxn modelId="{EBEFAFAD-B5F2-8F47-8319-9C351553D79B}" type="presParOf" srcId="{B1715078-3176-4DF1-A2E4-CA69BD0DE3DE}" destId="{321B0D94-DDA9-4A26-A4C1-0608CDA16D85}" srcOrd="1" destOrd="0" presId="urn:microsoft.com/office/officeart/2018/2/layout/IconVerticalSolidList"/>
    <dgm:cxn modelId="{0C0BCCB3-B2AC-DB41-9209-8BD32F39E7CA}" type="presParOf" srcId="{B1715078-3176-4DF1-A2E4-CA69BD0DE3DE}" destId="{6B38183A-C137-4797-A6AA-5032FB424C80}" srcOrd="2" destOrd="0" presId="urn:microsoft.com/office/officeart/2018/2/layout/IconVerticalSolidList"/>
    <dgm:cxn modelId="{6AF7860D-FDAE-D944-A15C-8365DBB36ED6}" type="presParOf" srcId="{B1715078-3176-4DF1-A2E4-CA69BD0DE3DE}" destId="{8988E990-E700-4C93-BC55-7BF7864AEFFE}" srcOrd="3" destOrd="0" presId="urn:microsoft.com/office/officeart/2018/2/layout/IconVerticalSolidList"/>
    <dgm:cxn modelId="{CD041CC3-1B2B-0A49-8583-652223566037}" type="presParOf" srcId="{BEBE168A-5E85-43CC-B9BA-D1974F9A5753}" destId="{3E0BA4B3-4753-4805-92FA-4429EA7CC897}" srcOrd="3" destOrd="0" presId="urn:microsoft.com/office/officeart/2018/2/layout/IconVerticalSolidList"/>
    <dgm:cxn modelId="{46D397F0-EC6D-44C7-A2AC-9D20F0B23E83}" type="presParOf" srcId="{BEBE168A-5E85-43CC-B9BA-D1974F9A5753}" destId="{6F78776F-8138-4A32-B846-804C660D6B15}" srcOrd="4" destOrd="0" presId="urn:microsoft.com/office/officeart/2018/2/layout/IconVerticalSolidList"/>
    <dgm:cxn modelId="{CE0AADEA-AA3E-414D-A561-8D9089BC20CE}" type="presParOf" srcId="{6F78776F-8138-4A32-B846-804C660D6B15}" destId="{5DE92935-4D11-40B2-9804-6F50D1A6C56F}" srcOrd="0" destOrd="0" presId="urn:microsoft.com/office/officeart/2018/2/layout/IconVerticalSolidList"/>
    <dgm:cxn modelId="{CFE16F06-8C63-4F67-B4E8-87CB804862AB}" type="presParOf" srcId="{6F78776F-8138-4A32-B846-804C660D6B15}" destId="{98B78662-E776-4420-90A6-66435900B28B}" srcOrd="1" destOrd="0" presId="urn:microsoft.com/office/officeart/2018/2/layout/IconVerticalSolidList"/>
    <dgm:cxn modelId="{13FF1BA8-8791-4E22-87AA-4E2444D98313}" type="presParOf" srcId="{6F78776F-8138-4A32-B846-804C660D6B15}" destId="{25DB3A4E-8296-407A-8F5A-97F750812F04}" srcOrd="2" destOrd="0" presId="urn:microsoft.com/office/officeart/2018/2/layout/IconVerticalSolidList"/>
    <dgm:cxn modelId="{7EC1634C-5F8E-423B-A7CD-A477D758D06A}" type="presParOf" srcId="{6F78776F-8138-4A32-B846-804C660D6B15}" destId="{D5D6A4DE-F96F-4F63-AC9B-AEE118992BAC}" srcOrd="3" destOrd="0" presId="urn:microsoft.com/office/officeart/2018/2/layout/IconVerticalSolidList"/>
    <dgm:cxn modelId="{B0B8CB82-92E6-4D3E-8086-227C8093E929}" type="presParOf" srcId="{BEBE168A-5E85-43CC-B9BA-D1974F9A5753}" destId="{402DA60C-F7CA-4A8F-9A72-95449ADCDC47}" srcOrd="5" destOrd="0" presId="urn:microsoft.com/office/officeart/2018/2/layout/IconVerticalSolidList"/>
    <dgm:cxn modelId="{C109818E-613E-498A-B4BA-CAA7C56723B6}" type="presParOf" srcId="{BEBE168A-5E85-43CC-B9BA-D1974F9A5753}" destId="{5D7EEF12-0743-468A-8671-F66EED42C6E2}" srcOrd="6" destOrd="0" presId="urn:microsoft.com/office/officeart/2018/2/layout/IconVerticalSolidList"/>
    <dgm:cxn modelId="{C9AAE76E-EF19-449D-970F-710B96D5D0CD}" type="presParOf" srcId="{5D7EEF12-0743-468A-8671-F66EED42C6E2}" destId="{5B2B1702-B9DB-409E-8535-B3D5DF7DB2E7}" srcOrd="0" destOrd="0" presId="urn:microsoft.com/office/officeart/2018/2/layout/IconVerticalSolidList"/>
    <dgm:cxn modelId="{DF2AE320-148C-41D4-A044-16750A685FBE}" type="presParOf" srcId="{5D7EEF12-0743-468A-8671-F66EED42C6E2}" destId="{36F55519-86AA-49AC-B103-644940C8DEB9}" srcOrd="1" destOrd="0" presId="urn:microsoft.com/office/officeart/2018/2/layout/IconVerticalSolidList"/>
    <dgm:cxn modelId="{D4939566-0F72-4923-8E96-57F93ED8D934}" type="presParOf" srcId="{5D7EEF12-0743-468A-8671-F66EED42C6E2}" destId="{1658AE71-A585-4DF2-8A25-4068E648DE18}" srcOrd="2" destOrd="0" presId="urn:microsoft.com/office/officeart/2018/2/layout/IconVerticalSolidList"/>
    <dgm:cxn modelId="{46ADF20C-EC93-4559-9D7C-D0B359CB7092}" type="presParOf" srcId="{5D7EEF12-0743-468A-8671-F66EED42C6E2}" destId="{C0A06F50-3FB9-4CE0-B04F-6E94D3265919}"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2373DC-11B1-4708-92E2-E1B8EB8D76D8}" type="doc">
      <dgm:prSet loTypeId="urn:microsoft.com/office/officeart/2018/2/layout/IconVerticalSolidList" loCatId="icon" qsTypeId="urn:microsoft.com/office/officeart/2005/8/quickstyle/simple1" qsCatId="simple" csTypeId="urn:microsoft.com/office/officeart/2005/8/colors/colorful2" csCatId="colorful" phldr="1"/>
      <dgm:spPr/>
    </dgm:pt>
    <dgm:pt modelId="{7084B800-7E1D-4DA6-89C0-37EA52DDBCB8}">
      <dgm:prSet phldrT="[Text]"/>
      <dgm:spPr/>
      <dgm:t>
        <a:bodyPr/>
        <a:lstStyle/>
        <a:p>
          <a:pPr>
            <a:lnSpc>
              <a:spcPct val="100000"/>
            </a:lnSpc>
          </a:pPr>
          <a:r>
            <a:rPr lang="en-US" b="1" dirty="0">
              <a:solidFill>
                <a:schemeClr val="bg1"/>
              </a:solidFill>
            </a:rPr>
            <a:t>Henry’s Law </a:t>
          </a:r>
          <a:r>
            <a:rPr lang="en-US" dirty="0">
              <a:solidFill>
                <a:schemeClr val="bg1"/>
              </a:solidFill>
            </a:rPr>
            <a:t>– Solubility of gas is linked to pressure and temperature</a:t>
          </a:r>
          <a:endParaRPr lang="ru-RU" dirty="0">
            <a:solidFill>
              <a:schemeClr val="bg1"/>
            </a:solidFill>
          </a:endParaRPr>
        </a:p>
      </dgm:t>
    </dgm:pt>
    <dgm:pt modelId="{E459F664-A62C-4466-90D1-14D94F7456F9}" type="parTrans" cxnId="{D7BBB8C6-B60F-4050-B5C1-3F3A86AF4294}">
      <dgm:prSet/>
      <dgm:spPr/>
      <dgm:t>
        <a:bodyPr/>
        <a:lstStyle/>
        <a:p>
          <a:endParaRPr lang="ru-RU"/>
        </a:p>
      </dgm:t>
    </dgm:pt>
    <dgm:pt modelId="{29667D30-8073-4626-A65C-0442C9DA4455}" type="sibTrans" cxnId="{D7BBB8C6-B60F-4050-B5C1-3F3A86AF4294}">
      <dgm:prSet/>
      <dgm:spPr/>
      <dgm:t>
        <a:bodyPr/>
        <a:lstStyle/>
        <a:p>
          <a:endParaRPr lang="ru-RU"/>
        </a:p>
      </dgm:t>
    </dgm:pt>
    <dgm:pt modelId="{4786322A-3DB1-4B13-A039-9C2B4BD33902}">
      <dgm:prSet phldrT="[Text]"/>
      <dgm:spPr/>
      <dgm:t>
        <a:bodyPr/>
        <a:lstStyle/>
        <a:p>
          <a:pPr>
            <a:lnSpc>
              <a:spcPct val="100000"/>
            </a:lnSpc>
          </a:pPr>
          <a:r>
            <a:rPr lang="en-US" dirty="0">
              <a:solidFill>
                <a:schemeClr val="bg1"/>
              </a:solidFill>
            </a:rPr>
            <a:t>Nitrogen dissolves into our blood when we dive, especially at depth.</a:t>
          </a:r>
          <a:endParaRPr lang="ru-RU" dirty="0">
            <a:solidFill>
              <a:schemeClr val="bg1"/>
            </a:solidFill>
          </a:endParaRPr>
        </a:p>
      </dgm:t>
    </dgm:pt>
    <dgm:pt modelId="{4F3F2426-EA56-4F79-A02F-DE7A210D680D}" type="parTrans" cxnId="{07D1F65C-7C41-4EB6-A133-CA7F29791640}">
      <dgm:prSet/>
      <dgm:spPr/>
      <dgm:t>
        <a:bodyPr/>
        <a:lstStyle/>
        <a:p>
          <a:endParaRPr lang="ru-RU"/>
        </a:p>
      </dgm:t>
    </dgm:pt>
    <dgm:pt modelId="{7D0A801E-90E9-4D73-A31E-D58F04D3BBF2}" type="sibTrans" cxnId="{07D1F65C-7C41-4EB6-A133-CA7F29791640}">
      <dgm:prSet/>
      <dgm:spPr/>
      <dgm:t>
        <a:bodyPr/>
        <a:lstStyle/>
        <a:p>
          <a:endParaRPr lang="ru-RU"/>
        </a:p>
      </dgm:t>
    </dgm:pt>
    <dgm:pt modelId="{5A259F57-B5C4-40C5-939D-A7C21B16FB47}">
      <dgm:prSet phldrT="[Text]"/>
      <dgm:spPr/>
      <dgm:t>
        <a:bodyPr/>
        <a:lstStyle/>
        <a:p>
          <a:pPr>
            <a:lnSpc>
              <a:spcPct val="100000"/>
            </a:lnSpc>
          </a:pPr>
          <a:r>
            <a:rPr lang="en-US" dirty="0">
              <a:solidFill>
                <a:schemeClr val="bg1"/>
              </a:solidFill>
            </a:rPr>
            <a:t>When we ascend slowly, excess Nitrogen escapes through breath</a:t>
          </a:r>
          <a:endParaRPr lang="ru-RU" dirty="0">
            <a:solidFill>
              <a:schemeClr val="bg1"/>
            </a:solidFill>
          </a:endParaRPr>
        </a:p>
      </dgm:t>
    </dgm:pt>
    <dgm:pt modelId="{E359194E-724D-4C60-BA35-9B441D11C55E}" type="parTrans" cxnId="{7865863E-1BC2-47AE-BBFB-F40F27A905AE}">
      <dgm:prSet/>
      <dgm:spPr/>
      <dgm:t>
        <a:bodyPr/>
        <a:lstStyle/>
        <a:p>
          <a:endParaRPr lang="ru-RU"/>
        </a:p>
      </dgm:t>
    </dgm:pt>
    <dgm:pt modelId="{57311651-50BE-4613-AB4F-1C634C257620}" type="sibTrans" cxnId="{7865863E-1BC2-47AE-BBFB-F40F27A905AE}">
      <dgm:prSet/>
      <dgm:spPr/>
      <dgm:t>
        <a:bodyPr/>
        <a:lstStyle/>
        <a:p>
          <a:endParaRPr lang="ru-RU"/>
        </a:p>
      </dgm:t>
    </dgm:pt>
    <dgm:pt modelId="{65A787E5-94A8-4AA4-871E-FFF0EB7D7FC5}">
      <dgm:prSet phldrT="[Text]"/>
      <dgm:spPr/>
      <dgm:t>
        <a:bodyPr/>
        <a:lstStyle/>
        <a:p>
          <a:pPr>
            <a:lnSpc>
              <a:spcPct val="100000"/>
            </a:lnSpc>
          </a:pPr>
          <a:r>
            <a:rPr lang="en-US" b="1" dirty="0">
              <a:solidFill>
                <a:schemeClr val="bg1"/>
              </a:solidFill>
            </a:rPr>
            <a:t>Decompression sickness </a:t>
          </a:r>
          <a:r>
            <a:rPr lang="en-US" dirty="0">
              <a:solidFill>
                <a:schemeClr val="bg1"/>
              </a:solidFill>
            </a:rPr>
            <a:t>= Nitrogen escaping through our blood!</a:t>
          </a:r>
          <a:endParaRPr lang="ru-RU" dirty="0">
            <a:solidFill>
              <a:schemeClr val="bg1"/>
            </a:solidFill>
          </a:endParaRPr>
        </a:p>
      </dgm:t>
    </dgm:pt>
    <dgm:pt modelId="{401C149C-1026-4B08-9A2B-79AD7014A8E7}" type="parTrans" cxnId="{DACDD054-1F4F-4166-AAAE-A36AEE5392EB}">
      <dgm:prSet/>
      <dgm:spPr/>
      <dgm:t>
        <a:bodyPr/>
        <a:lstStyle/>
        <a:p>
          <a:endParaRPr lang="en-US"/>
        </a:p>
      </dgm:t>
    </dgm:pt>
    <dgm:pt modelId="{445158EA-BD0E-4F6A-820C-797098B838BC}" type="sibTrans" cxnId="{DACDD054-1F4F-4166-AAAE-A36AEE5392EB}">
      <dgm:prSet/>
      <dgm:spPr/>
      <dgm:t>
        <a:bodyPr/>
        <a:lstStyle/>
        <a:p>
          <a:endParaRPr lang="en-US"/>
        </a:p>
      </dgm:t>
    </dgm:pt>
    <dgm:pt modelId="{BEBE168A-5E85-43CC-B9BA-D1974F9A5753}" type="pres">
      <dgm:prSet presAssocID="{592373DC-11B1-4708-92E2-E1B8EB8D76D8}" presName="root" presStyleCnt="0">
        <dgm:presLayoutVars>
          <dgm:dir/>
          <dgm:resizeHandles val="exact"/>
        </dgm:presLayoutVars>
      </dgm:prSet>
      <dgm:spPr/>
    </dgm:pt>
    <dgm:pt modelId="{6F7D1589-E38C-4EEF-8940-633D1FA307AE}" type="pres">
      <dgm:prSet presAssocID="{7084B800-7E1D-4DA6-89C0-37EA52DDBCB8}" presName="compNode" presStyleCnt="0"/>
      <dgm:spPr/>
    </dgm:pt>
    <dgm:pt modelId="{5055791F-FD8B-4C95-BE9E-DCA1684759AE}" type="pres">
      <dgm:prSet presAssocID="{7084B800-7E1D-4DA6-89C0-37EA52DDBCB8}" presName="bgRect" presStyleLbl="bgShp" presStyleIdx="0" presStyleCnt="4"/>
      <dgm:spPr/>
    </dgm:pt>
    <dgm:pt modelId="{3A2A1665-F91D-4C16-A420-BA5DD166AEE3}" type="pres">
      <dgm:prSet presAssocID="{7084B800-7E1D-4DA6-89C0-37EA52DDBCB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ubbles"/>
        </a:ext>
      </dgm:extLst>
    </dgm:pt>
    <dgm:pt modelId="{2BD51AD2-3E0A-4639-9A99-2EB58CCE5B59}" type="pres">
      <dgm:prSet presAssocID="{7084B800-7E1D-4DA6-89C0-37EA52DDBCB8}" presName="spaceRect" presStyleCnt="0"/>
      <dgm:spPr/>
    </dgm:pt>
    <dgm:pt modelId="{C777032A-9475-4396-9274-DE9A78A74CC0}" type="pres">
      <dgm:prSet presAssocID="{7084B800-7E1D-4DA6-89C0-37EA52DDBCB8}" presName="parTx" presStyleLbl="revTx" presStyleIdx="0" presStyleCnt="4">
        <dgm:presLayoutVars>
          <dgm:chMax val="0"/>
          <dgm:chPref val="0"/>
        </dgm:presLayoutVars>
      </dgm:prSet>
      <dgm:spPr/>
    </dgm:pt>
    <dgm:pt modelId="{E8F86784-F939-4DC2-B805-3A2239B0770F}" type="pres">
      <dgm:prSet presAssocID="{29667D30-8073-4626-A65C-0442C9DA4455}" presName="sibTrans" presStyleCnt="0"/>
      <dgm:spPr/>
    </dgm:pt>
    <dgm:pt modelId="{B1715078-3176-4DF1-A2E4-CA69BD0DE3DE}" type="pres">
      <dgm:prSet presAssocID="{4786322A-3DB1-4B13-A039-9C2B4BD33902}" presName="compNode" presStyleCnt="0"/>
      <dgm:spPr/>
    </dgm:pt>
    <dgm:pt modelId="{7CF4F8AE-2437-4954-B698-495A078F9E64}" type="pres">
      <dgm:prSet presAssocID="{4786322A-3DB1-4B13-A039-9C2B4BD33902}" presName="bgRect" presStyleLbl="bgShp" presStyleIdx="1" presStyleCnt="4"/>
      <dgm:spPr/>
    </dgm:pt>
    <dgm:pt modelId="{321B0D94-DDA9-4A26-A4C1-0608CDA16D85}" type="pres">
      <dgm:prSet presAssocID="{4786322A-3DB1-4B13-A039-9C2B4BD33902}"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ar chart RTL"/>
        </a:ext>
      </dgm:extLst>
    </dgm:pt>
    <dgm:pt modelId="{6B38183A-C137-4797-A6AA-5032FB424C80}" type="pres">
      <dgm:prSet presAssocID="{4786322A-3DB1-4B13-A039-9C2B4BD33902}" presName="spaceRect" presStyleCnt="0"/>
      <dgm:spPr/>
    </dgm:pt>
    <dgm:pt modelId="{8988E990-E700-4C93-BC55-7BF7864AEFFE}" type="pres">
      <dgm:prSet presAssocID="{4786322A-3DB1-4B13-A039-9C2B4BD33902}" presName="parTx" presStyleLbl="revTx" presStyleIdx="1" presStyleCnt="4">
        <dgm:presLayoutVars>
          <dgm:chMax val="0"/>
          <dgm:chPref val="0"/>
        </dgm:presLayoutVars>
      </dgm:prSet>
      <dgm:spPr/>
    </dgm:pt>
    <dgm:pt modelId="{3E0BA4B3-4753-4805-92FA-4429EA7CC897}" type="pres">
      <dgm:prSet presAssocID="{7D0A801E-90E9-4D73-A31E-D58F04D3BBF2}" presName="sibTrans" presStyleCnt="0"/>
      <dgm:spPr/>
    </dgm:pt>
    <dgm:pt modelId="{8AC38D62-D40A-4C03-90E4-2F61E807B6F4}" type="pres">
      <dgm:prSet presAssocID="{5A259F57-B5C4-40C5-939D-A7C21B16FB47}" presName="compNode" presStyleCnt="0"/>
      <dgm:spPr/>
    </dgm:pt>
    <dgm:pt modelId="{362B79DA-BFF8-4895-8DC9-BC10460633E8}" type="pres">
      <dgm:prSet presAssocID="{5A259F57-B5C4-40C5-939D-A7C21B16FB47}" presName="bgRect" presStyleLbl="bgShp" presStyleIdx="2" presStyleCnt="4"/>
      <dgm:spPr/>
    </dgm:pt>
    <dgm:pt modelId="{A71047BA-937F-4A10-B7D6-5EC59061C5B1}" type="pres">
      <dgm:prSet presAssocID="{5A259F57-B5C4-40C5-939D-A7C21B16FB47}"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Earth globe Asia and Australia"/>
        </a:ext>
      </dgm:extLst>
    </dgm:pt>
    <dgm:pt modelId="{EB9852C8-8257-43A9-A364-D7E0EB36D00C}" type="pres">
      <dgm:prSet presAssocID="{5A259F57-B5C4-40C5-939D-A7C21B16FB47}" presName="spaceRect" presStyleCnt="0"/>
      <dgm:spPr/>
    </dgm:pt>
    <dgm:pt modelId="{11601319-DCBD-4A85-BAD2-A1583DEC0D33}" type="pres">
      <dgm:prSet presAssocID="{5A259F57-B5C4-40C5-939D-A7C21B16FB47}" presName="parTx" presStyleLbl="revTx" presStyleIdx="2" presStyleCnt="4">
        <dgm:presLayoutVars>
          <dgm:chMax val="0"/>
          <dgm:chPref val="0"/>
        </dgm:presLayoutVars>
      </dgm:prSet>
      <dgm:spPr/>
    </dgm:pt>
    <dgm:pt modelId="{B6DBA0FD-90EA-4000-B75E-D45AB2B96E07}" type="pres">
      <dgm:prSet presAssocID="{57311651-50BE-4613-AB4F-1C634C257620}" presName="sibTrans" presStyleCnt="0"/>
      <dgm:spPr/>
    </dgm:pt>
    <dgm:pt modelId="{5D7EEF12-0743-468A-8671-F66EED42C6E2}" type="pres">
      <dgm:prSet presAssocID="{65A787E5-94A8-4AA4-871E-FFF0EB7D7FC5}" presName="compNode" presStyleCnt="0"/>
      <dgm:spPr/>
    </dgm:pt>
    <dgm:pt modelId="{5B2B1702-B9DB-409E-8535-B3D5DF7DB2E7}" type="pres">
      <dgm:prSet presAssocID="{65A787E5-94A8-4AA4-871E-FFF0EB7D7FC5}" presName="bgRect" presStyleLbl="bgShp" presStyleIdx="3" presStyleCnt="4"/>
      <dgm:spPr>
        <a:xfrm>
          <a:off x="0" y="2953902"/>
          <a:ext cx="4664075" cy="791123"/>
        </a:xfrm>
      </dgm:spPr>
    </dgm:pt>
    <dgm:pt modelId="{36F55519-86AA-49AC-B103-644940C8DEB9}" type="pres">
      <dgm:prSet presAssocID="{65A787E5-94A8-4AA4-871E-FFF0EB7D7FC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Scuba diving"/>
        </a:ext>
      </dgm:extLst>
    </dgm:pt>
    <dgm:pt modelId="{1658AE71-A585-4DF2-8A25-4068E648DE18}" type="pres">
      <dgm:prSet presAssocID="{65A787E5-94A8-4AA4-871E-FFF0EB7D7FC5}" presName="spaceRect" presStyleCnt="0"/>
      <dgm:spPr/>
    </dgm:pt>
    <dgm:pt modelId="{C0A06F50-3FB9-4CE0-B04F-6E94D3265919}" type="pres">
      <dgm:prSet presAssocID="{65A787E5-94A8-4AA4-871E-FFF0EB7D7FC5}" presName="parTx" presStyleLbl="revTx" presStyleIdx="3" presStyleCnt="4">
        <dgm:presLayoutVars>
          <dgm:chMax val="0"/>
          <dgm:chPref val="0"/>
        </dgm:presLayoutVars>
      </dgm:prSet>
      <dgm:spPr/>
    </dgm:pt>
  </dgm:ptLst>
  <dgm:cxnLst>
    <dgm:cxn modelId="{F2303A0F-C26C-A347-822C-DA097F252A6B}" type="presOf" srcId="{5A259F57-B5C4-40C5-939D-A7C21B16FB47}" destId="{11601319-DCBD-4A85-BAD2-A1583DEC0D33}" srcOrd="0" destOrd="0" presId="urn:microsoft.com/office/officeart/2018/2/layout/IconVerticalSolidList"/>
    <dgm:cxn modelId="{63841A12-C18B-1141-BB66-67F94352C339}" type="presOf" srcId="{7084B800-7E1D-4DA6-89C0-37EA52DDBCB8}" destId="{C777032A-9475-4396-9274-DE9A78A74CC0}" srcOrd="0" destOrd="0" presId="urn:microsoft.com/office/officeart/2018/2/layout/IconVerticalSolidList"/>
    <dgm:cxn modelId="{7865863E-1BC2-47AE-BBFB-F40F27A905AE}" srcId="{592373DC-11B1-4708-92E2-E1B8EB8D76D8}" destId="{5A259F57-B5C4-40C5-939D-A7C21B16FB47}" srcOrd="2" destOrd="0" parTransId="{E359194E-724D-4C60-BA35-9B441D11C55E}" sibTransId="{57311651-50BE-4613-AB4F-1C634C257620}"/>
    <dgm:cxn modelId="{07D1F65C-7C41-4EB6-A133-CA7F29791640}" srcId="{592373DC-11B1-4708-92E2-E1B8EB8D76D8}" destId="{4786322A-3DB1-4B13-A039-9C2B4BD33902}" srcOrd="1" destOrd="0" parTransId="{4F3F2426-EA56-4F79-A02F-DE7A210D680D}" sibTransId="{7D0A801E-90E9-4D73-A31E-D58F04D3BBF2}"/>
    <dgm:cxn modelId="{9B527D63-3134-1743-961D-BB943F9BC328}" type="presOf" srcId="{4786322A-3DB1-4B13-A039-9C2B4BD33902}" destId="{8988E990-E700-4C93-BC55-7BF7864AEFFE}" srcOrd="0" destOrd="0" presId="urn:microsoft.com/office/officeart/2018/2/layout/IconVerticalSolidList"/>
    <dgm:cxn modelId="{DACDD054-1F4F-4166-AAAE-A36AEE5392EB}" srcId="{592373DC-11B1-4708-92E2-E1B8EB8D76D8}" destId="{65A787E5-94A8-4AA4-871E-FFF0EB7D7FC5}" srcOrd="3" destOrd="0" parTransId="{401C149C-1026-4B08-9A2B-79AD7014A8E7}" sibTransId="{445158EA-BD0E-4F6A-820C-797098B838BC}"/>
    <dgm:cxn modelId="{99FCC3A2-7D1A-B343-BC04-AA140FF8D6F7}" type="presOf" srcId="{592373DC-11B1-4708-92E2-E1B8EB8D76D8}" destId="{BEBE168A-5E85-43CC-B9BA-D1974F9A5753}" srcOrd="0" destOrd="0" presId="urn:microsoft.com/office/officeart/2018/2/layout/IconVerticalSolidList"/>
    <dgm:cxn modelId="{D7BBB8C6-B60F-4050-B5C1-3F3A86AF4294}" srcId="{592373DC-11B1-4708-92E2-E1B8EB8D76D8}" destId="{7084B800-7E1D-4DA6-89C0-37EA52DDBCB8}" srcOrd="0" destOrd="0" parTransId="{E459F664-A62C-4466-90D1-14D94F7456F9}" sibTransId="{29667D30-8073-4626-A65C-0442C9DA4455}"/>
    <dgm:cxn modelId="{759F47FD-AAF0-4A30-AD48-9446004EAE7B}" type="presOf" srcId="{65A787E5-94A8-4AA4-871E-FFF0EB7D7FC5}" destId="{C0A06F50-3FB9-4CE0-B04F-6E94D3265919}" srcOrd="0" destOrd="0" presId="urn:microsoft.com/office/officeart/2018/2/layout/IconVerticalSolidList"/>
    <dgm:cxn modelId="{EC6A6010-62D0-E741-9ED3-0E0A4F187C22}" type="presParOf" srcId="{BEBE168A-5E85-43CC-B9BA-D1974F9A5753}" destId="{6F7D1589-E38C-4EEF-8940-633D1FA307AE}" srcOrd="0" destOrd="0" presId="urn:microsoft.com/office/officeart/2018/2/layout/IconVerticalSolidList"/>
    <dgm:cxn modelId="{3651A24D-686D-D14B-8701-AFB991DD91A7}" type="presParOf" srcId="{6F7D1589-E38C-4EEF-8940-633D1FA307AE}" destId="{5055791F-FD8B-4C95-BE9E-DCA1684759AE}" srcOrd="0" destOrd="0" presId="urn:microsoft.com/office/officeart/2018/2/layout/IconVerticalSolidList"/>
    <dgm:cxn modelId="{7B546F74-9BC9-8B4A-907D-549F35C2FD3E}" type="presParOf" srcId="{6F7D1589-E38C-4EEF-8940-633D1FA307AE}" destId="{3A2A1665-F91D-4C16-A420-BA5DD166AEE3}" srcOrd="1" destOrd="0" presId="urn:microsoft.com/office/officeart/2018/2/layout/IconVerticalSolidList"/>
    <dgm:cxn modelId="{E8DFB209-C627-2849-A9A8-82FA4FE3CBC9}" type="presParOf" srcId="{6F7D1589-E38C-4EEF-8940-633D1FA307AE}" destId="{2BD51AD2-3E0A-4639-9A99-2EB58CCE5B59}" srcOrd="2" destOrd="0" presId="urn:microsoft.com/office/officeart/2018/2/layout/IconVerticalSolidList"/>
    <dgm:cxn modelId="{366B5496-FD7E-304F-8B99-D11946F94228}" type="presParOf" srcId="{6F7D1589-E38C-4EEF-8940-633D1FA307AE}" destId="{C777032A-9475-4396-9274-DE9A78A74CC0}" srcOrd="3" destOrd="0" presId="urn:microsoft.com/office/officeart/2018/2/layout/IconVerticalSolidList"/>
    <dgm:cxn modelId="{DE81DE76-EB46-0649-BD1A-C07B117C077E}" type="presParOf" srcId="{BEBE168A-5E85-43CC-B9BA-D1974F9A5753}" destId="{E8F86784-F939-4DC2-B805-3A2239B0770F}" srcOrd="1" destOrd="0" presId="urn:microsoft.com/office/officeart/2018/2/layout/IconVerticalSolidList"/>
    <dgm:cxn modelId="{81974EFD-7ED7-404C-A7EA-97800BA1897B}" type="presParOf" srcId="{BEBE168A-5E85-43CC-B9BA-D1974F9A5753}" destId="{B1715078-3176-4DF1-A2E4-CA69BD0DE3DE}" srcOrd="2" destOrd="0" presId="urn:microsoft.com/office/officeart/2018/2/layout/IconVerticalSolidList"/>
    <dgm:cxn modelId="{7B2034C8-584E-E84E-8A99-1E4DA478C58D}" type="presParOf" srcId="{B1715078-3176-4DF1-A2E4-CA69BD0DE3DE}" destId="{7CF4F8AE-2437-4954-B698-495A078F9E64}" srcOrd="0" destOrd="0" presId="urn:microsoft.com/office/officeart/2018/2/layout/IconVerticalSolidList"/>
    <dgm:cxn modelId="{EBEFAFAD-B5F2-8F47-8319-9C351553D79B}" type="presParOf" srcId="{B1715078-3176-4DF1-A2E4-CA69BD0DE3DE}" destId="{321B0D94-DDA9-4A26-A4C1-0608CDA16D85}" srcOrd="1" destOrd="0" presId="urn:microsoft.com/office/officeart/2018/2/layout/IconVerticalSolidList"/>
    <dgm:cxn modelId="{0C0BCCB3-B2AC-DB41-9209-8BD32F39E7CA}" type="presParOf" srcId="{B1715078-3176-4DF1-A2E4-CA69BD0DE3DE}" destId="{6B38183A-C137-4797-A6AA-5032FB424C80}" srcOrd="2" destOrd="0" presId="urn:microsoft.com/office/officeart/2018/2/layout/IconVerticalSolidList"/>
    <dgm:cxn modelId="{6AF7860D-FDAE-D944-A15C-8365DBB36ED6}" type="presParOf" srcId="{B1715078-3176-4DF1-A2E4-CA69BD0DE3DE}" destId="{8988E990-E700-4C93-BC55-7BF7864AEFFE}" srcOrd="3" destOrd="0" presId="urn:microsoft.com/office/officeart/2018/2/layout/IconVerticalSolidList"/>
    <dgm:cxn modelId="{CD041CC3-1B2B-0A49-8583-652223566037}" type="presParOf" srcId="{BEBE168A-5E85-43CC-B9BA-D1974F9A5753}" destId="{3E0BA4B3-4753-4805-92FA-4429EA7CC897}" srcOrd="3" destOrd="0" presId="urn:microsoft.com/office/officeart/2018/2/layout/IconVerticalSolidList"/>
    <dgm:cxn modelId="{C79D7556-5663-3B45-856D-8AD7077904A0}" type="presParOf" srcId="{BEBE168A-5E85-43CC-B9BA-D1974F9A5753}" destId="{8AC38D62-D40A-4C03-90E4-2F61E807B6F4}" srcOrd="4" destOrd="0" presId="urn:microsoft.com/office/officeart/2018/2/layout/IconVerticalSolidList"/>
    <dgm:cxn modelId="{85E93609-D9D6-D04C-A00A-F1246F71060D}" type="presParOf" srcId="{8AC38D62-D40A-4C03-90E4-2F61E807B6F4}" destId="{362B79DA-BFF8-4895-8DC9-BC10460633E8}" srcOrd="0" destOrd="0" presId="urn:microsoft.com/office/officeart/2018/2/layout/IconVerticalSolidList"/>
    <dgm:cxn modelId="{5ED59C04-8791-F04A-BB21-4A3CDC5678C0}" type="presParOf" srcId="{8AC38D62-D40A-4C03-90E4-2F61E807B6F4}" destId="{A71047BA-937F-4A10-B7D6-5EC59061C5B1}" srcOrd="1" destOrd="0" presId="urn:microsoft.com/office/officeart/2018/2/layout/IconVerticalSolidList"/>
    <dgm:cxn modelId="{4BDF84FC-270E-6145-849A-05FD8C710ACF}" type="presParOf" srcId="{8AC38D62-D40A-4C03-90E4-2F61E807B6F4}" destId="{EB9852C8-8257-43A9-A364-D7E0EB36D00C}" srcOrd="2" destOrd="0" presId="urn:microsoft.com/office/officeart/2018/2/layout/IconVerticalSolidList"/>
    <dgm:cxn modelId="{8AF7C97D-0296-3E48-98E6-5ABF5F48FAE1}" type="presParOf" srcId="{8AC38D62-D40A-4C03-90E4-2F61E807B6F4}" destId="{11601319-DCBD-4A85-BAD2-A1583DEC0D33}" srcOrd="3" destOrd="0" presId="urn:microsoft.com/office/officeart/2018/2/layout/IconVerticalSolidList"/>
    <dgm:cxn modelId="{08BFBAEB-DF94-4622-A9BC-BDFCB4D8906A}" type="presParOf" srcId="{BEBE168A-5E85-43CC-B9BA-D1974F9A5753}" destId="{B6DBA0FD-90EA-4000-B75E-D45AB2B96E07}" srcOrd="5" destOrd="0" presId="urn:microsoft.com/office/officeart/2018/2/layout/IconVerticalSolidList"/>
    <dgm:cxn modelId="{C109818E-613E-498A-B4BA-CAA7C56723B6}" type="presParOf" srcId="{BEBE168A-5E85-43CC-B9BA-D1974F9A5753}" destId="{5D7EEF12-0743-468A-8671-F66EED42C6E2}" srcOrd="6" destOrd="0" presId="urn:microsoft.com/office/officeart/2018/2/layout/IconVerticalSolidList"/>
    <dgm:cxn modelId="{C9AAE76E-EF19-449D-970F-710B96D5D0CD}" type="presParOf" srcId="{5D7EEF12-0743-468A-8671-F66EED42C6E2}" destId="{5B2B1702-B9DB-409E-8535-B3D5DF7DB2E7}" srcOrd="0" destOrd="0" presId="urn:microsoft.com/office/officeart/2018/2/layout/IconVerticalSolidList"/>
    <dgm:cxn modelId="{DF2AE320-148C-41D4-A044-16750A685FBE}" type="presParOf" srcId="{5D7EEF12-0743-468A-8671-F66EED42C6E2}" destId="{36F55519-86AA-49AC-B103-644940C8DEB9}" srcOrd="1" destOrd="0" presId="urn:microsoft.com/office/officeart/2018/2/layout/IconVerticalSolidList"/>
    <dgm:cxn modelId="{D4939566-0F72-4923-8E96-57F93ED8D934}" type="presParOf" srcId="{5D7EEF12-0743-468A-8671-F66EED42C6E2}" destId="{1658AE71-A585-4DF2-8A25-4068E648DE18}" srcOrd="2" destOrd="0" presId="urn:microsoft.com/office/officeart/2018/2/layout/IconVerticalSolidList"/>
    <dgm:cxn modelId="{46ADF20C-EC93-4559-9D7C-D0B359CB7092}" type="presParOf" srcId="{5D7EEF12-0743-468A-8671-F66EED42C6E2}" destId="{C0A06F50-3FB9-4CE0-B04F-6E94D3265919}"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92373DC-11B1-4708-92E2-E1B8EB8D76D8}" type="doc">
      <dgm:prSet loTypeId="urn:microsoft.com/office/officeart/2018/2/layout/IconVerticalSolidList" loCatId="icon" qsTypeId="urn:microsoft.com/office/officeart/2005/8/quickstyle/simple1" qsCatId="simple" csTypeId="urn:microsoft.com/office/officeart/2005/8/colors/accent1_2" csCatId="accent1" phldr="1"/>
      <dgm:spPr/>
    </dgm:pt>
    <dgm:pt modelId="{7084B800-7E1D-4DA6-89C0-37EA52DDBCB8}">
      <dgm:prSet phldrT="[Text]"/>
      <dgm:spPr/>
      <dgm:t>
        <a:bodyPr/>
        <a:lstStyle/>
        <a:p>
          <a:pPr>
            <a:lnSpc>
              <a:spcPct val="100000"/>
            </a:lnSpc>
          </a:pPr>
          <a:r>
            <a:rPr lang="en-US" b="1" dirty="0"/>
            <a:t>Deepest Freedive (breath-holding) – 710 ft by Herbert Nitsch, Austria</a:t>
          </a:r>
          <a:endParaRPr lang="ru-RU" b="1" dirty="0"/>
        </a:p>
      </dgm:t>
    </dgm:pt>
    <dgm:pt modelId="{E459F664-A62C-4466-90D1-14D94F7456F9}" type="parTrans" cxnId="{D7BBB8C6-B60F-4050-B5C1-3F3A86AF4294}">
      <dgm:prSet/>
      <dgm:spPr/>
      <dgm:t>
        <a:bodyPr/>
        <a:lstStyle/>
        <a:p>
          <a:endParaRPr lang="ru-RU"/>
        </a:p>
      </dgm:t>
    </dgm:pt>
    <dgm:pt modelId="{29667D30-8073-4626-A65C-0442C9DA4455}" type="sibTrans" cxnId="{D7BBB8C6-B60F-4050-B5C1-3F3A86AF4294}">
      <dgm:prSet/>
      <dgm:spPr/>
      <dgm:t>
        <a:bodyPr/>
        <a:lstStyle/>
        <a:p>
          <a:endParaRPr lang="ru-RU"/>
        </a:p>
      </dgm:t>
    </dgm:pt>
    <dgm:pt modelId="{4786322A-3DB1-4B13-A039-9C2B4BD33902}">
      <dgm:prSet phldrT="[Text]"/>
      <dgm:spPr/>
      <dgm:t>
        <a:bodyPr/>
        <a:lstStyle/>
        <a:p>
          <a:pPr>
            <a:lnSpc>
              <a:spcPct val="100000"/>
            </a:lnSpc>
          </a:pPr>
          <a:r>
            <a:rPr lang="en-US" b="1" dirty="0"/>
            <a:t>Deepest SCUBA dive – 1090 ft by 41-year-old Ahmed Gabr, Egypt</a:t>
          </a:r>
          <a:endParaRPr lang="ru-RU" b="1" dirty="0"/>
        </a:p>
      </dgm:t>
    </dgm:pt>
    <dgm:pt modelId="{4F3F2426-EA56-4F79-A02F-DE7A210D680D}" type="parTrans" cxnId="{07D1F65C-7C41-4EB6-A133-CA7F29791640}">
      <dgm:prSet/>
      <dgm:spPr/>
      <dgm:t>
        <a:bodyPr/>
        <a:lstStyle/>
        <a:p>
          <a:endParaRPr lang="ru-RU"/>
        </a:p>
      </dgm:t>
    </dgm:pt>
    <dgm:pt modelId="{7D0A801E-90E9-4D73-A31E-D58F04D3BBF2}" type="sibTrans" cxnId="{07D1F65C-7C41-4EB6-A133-CA7F29791640}">
      <dgm:prSet/>
      <dgm:spPr/>
      <dgm:t>
        <a:bodyPr/>
        <a:lstStyle/>
        <a:p>
          <a:endParaRPr lang="ru-RU"/>
        </a:p>
      </dgm:t>
    </dgm:pt>
    <dgm:pt modelId="{BEBE168A-5E85-43CC-B9BA-D1974F9A5753}" type="pres">
      <dgm:prSet presAssocID="{592373DC-11B1-4708-92E2-E1B8EB8D76D8}" presName="root" presStyleCnt="0">
        <dgm:presLayoutVars>
          <dgm:dir/>
          <dgm:resizeHandles val="exact"/>
        </dgm:presLayoutVars>
      </dgm:prSet>
      <dgm:spPr/>
    </dgm:pt>
    <dgm:pt modelId="{6F7D1589-E38C-4EEF-8940-633D1FA307AE}" type="pres">
      <dgm:prSet presAssocID="{7084B800-7E1D-4DA6-89C0-37EA52DDBCB8}" presName="compNode" presStyleCnt="0"/>
      <dgm:spPr/>
    </dgm:pt>
    <dgm:pt modelId="{5055791F-FD8B-4C95-BE9E-DCA1684759AE}" type="pres">
      <dgm:prSet presAssocID="{7084B800-7E1D-4DA6-89C0-37EA52DDBCB8}" presName="bgRect" presStyleLbl="bgShp" presStyleIdx="0" presStyleCnt="2"/>
      <dgm:spPr/>
    </dgm:pt>
    <dgm:pt modelId="{3A2A1665-F91D-4C16-A420-BA5DD166AEE3}" type="pres">
      <dgm:prSet presAssocID="{7084B800-7E1D-4DA6-89C0-37EA52DDBCB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ubbles"/>
        </a:ext>
      </dgm:extLst>
    </dgm:pt>
    <dgm:pt modelId="{2BD51AD2-3E0A-4639-9A99-2EB58CCE5B59}" type="pres">
      <dgm:prSet presAssocID="{7084B800-7E1D-4DA6-89C0-37EA52DDBCB8}" presName="spaceRect" presStyleCnt="0"/>
      <dgm:spPr/>
    </dgm:pt>
    <dgm:pt modelId="{C777032A-9475-4396-9274-DE9A78A74CC0}" type="pres">
      <dgm:prSet presAssocID="{7084B800-7E1D-4DA6-89C0-37EA52DDBCB8}" presName="parTx" presStyleLbl="revTx" presStyleIdx="0" presStyleCnt="2">
        <dgm:presLayoutVars>
          <dgm:chMax val="0"/>
          <dgm:chPref val="0"/>
        </dgm:presLayoutVars>
      </dgm:prSet>
      <dgm:spPr/>
    </dgm:pt>
    <dgm:pt modelId="{E8F86784-F939-4DC2-B805-3A2239B0770F}" type="pres">
      <dgm:prSet presAssocID="{29667D30-8073-4626-A65C-0442C9DA4455}" presName="sibTrans" presStyleCnt="0"/>
      <dgm:spPr/>
    </dgm:pt>
    <dgm:pt modelId="{B1715078-3176-4DF1-A2E4-CA69BD0DE3DE}" type="pres">
      <dgm:prSet presAssocID="{4786322A-3DB1-4B13-A039-9C2B4BD33902}" presName="compNode" presStyleCnt="0"/>
      <dgm:spPr/>
    </dgm:pt>
    <dgm:pt modelId="{7CF4F8AE-2437-4954-B698-495A078F9E64}" type="pres">
      <dgm:prSet presAssocID="{4786322A-3DB1-4B13-A039-9C2B4BD33902}" presName="bgRect" presStyleLbl="bgShp" presStyleIdx="1" presStyleCnt="2"/>
      <dgm:spPr/>
    </dgm:pt>
    <dgm:pt modelId="{321B0D94-DDA9-4A26-A4C1-0608CDA16D85}" type="pres">
      <dgm:prSet presAssocID="{4786322A-3DB1-4B13-A039-9C2B4BD33902}"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ar chart RTL"/>
        </a:ext>
      </dgm:extLst>
    </dgm:pt>
    <dgm:pt modelId="{6B38183A-C137-4797-A6AA-5032FB424C80}" type="pres">
      <dgm:prSet presAssocID="{4786322A-3DB1-4B13-A039-9C2B4BD33902}" presName="spaceRect" presStyleCnt="0"/>
      <dgm:spPr/>
    </dgm:pt>
    <dgm:pt modelId="{8988E990-E700-4C93-BC55-7BF7864AEFFE}" type="pres">
      <dgm:prSet presAssocID="{4786322A-3DB1-4B13-A039-9C2B4BD33902}" presName="parTx" presStyleLbl="revTx" presStyleIdx="1" presStyleCnt="2">
        <dgm:presLayoutVars>
          <dgm:chMax val="0"/>
          <dgm:chPref val="0"/>
        </dgm:presLayoutVars>
      </dgm:prSet>
      <dgm:spPr/>
    </dgm:pt>
  </dgm:ptLst>
  <dgm:cxnLst>
    <dgm:cxn modelId="{63841A12-C18B-1141-BB66-67F94352C339}" type="presOf" srcId="{7084B800-7E1D-4DA6-89C0-37EA52DDBCB8}" destId="{C777032A-9475-4396-9274-DE9A78A74CC0}" srcOrd="0" destOrd="0" presId="urn:microsoft.com/office/officeart/2018/2/layout/IconVerticalSolidList"/>
    <dgm:cxn modelId="{07D1F65C-7C41-4EB6-A133-CA7F29791640}" srcId="{592373DC-11B1-4708-92E2-E1B8EB8D76D8}" destId="{4786322A-3DB1-4B13-A039-9C2B4BD33902}" srcOrd="1" destOrd="0" parTransId="{4F3F2426-EA56-4F79-A02F-DE7A210D680D}" sibTransId="{7D0A801E-90E9-4D73-A31E-D58F04D3BBF2}"/>
    <dgm:cxn modelId="{9B527D63-3134-1743-961D-BB943F9BC328}" type="presOf" srcId="{4786322A-3DB1-4B13-A039-9C2B4BD33902}" destId="{8988E990-E700-4C93-BC55-7BF7864AEFFE}" srcOrd="0" destOrd="0" presId="urn:microsoft.com/office/officeart/2018/2/layout/IconVerticalSolidList"/>
    <dgm:cxn modelId="{99FCC3A2-7D1A-B343-BC04-AA140FF8D6F7}" type="presOf" srcId="{592373DC-11B1-4708-92E2-E1B8EB8D76D8}" destId="{BEBE168A-5E85-43CC-B9BA-D1974F9A5753}" srcOrd="0" destOrd="0" presId="urn:microsoft.com/office/officeart/2018/2/layout/IconVerticalSolidList"/>
    <dgm:cxn modelId="{D7BBB8C6-B60F-4050-B5C1-3F3A86AF4294}" srcId="{592373DC-11B1-4708-92E2-E1B8EB8D76D8}" destId="{7084B800-7E1D-4DA6-89C0-37EA52DDBCB8}" srcOrd="0" destOrd="0" parTransId="{E459F664-A62C-4466-90D1-14D94F7456F9}" sibTransId="{29667D30-8073-4626-A65C-0442C9DA4455}"/>
    <dgm:cxn modelId="{EC6A6010-62D0-E741-9ED3-0E0A4F187C22}" type="presParOf" srcId="{BEBE168A-5E85-43CC-B9BA-D1974F9A5753}" destId="{6F7D1589-E38C-4EEF-8940-633D1FA307AE}" srcOrd="0" destOrd="0" presId="urn:microsoft.com/office/officeart/2018/2/layout/IconVerticalSolidList"/>
    <dgm:cxn modelId="{3651A24D-686D-D14B-8701-AFB991DD91A7}" type="presParOf" srcId="{6F7D1589-E38C-4EEF-8940-633D1FA307AE}" destId="{5055791F-FD8B-4C95-BE9E-DCA1684759AE}" srcOrd="0" destOrd="0" presId="urn:microsoft.com/office/officeart/2018/2/layout/IconVerticalSolidList"/>
    <dgm:cxn modelId="{7B546F74-9BC9-8B4A-907D-549F35C2FD3E}" type="presParOf" srcId="{6F7D1589-E38C-4EEF-8940-633D1FA307AE}" destId="{3A2A1665-F91D-4C16-A420-BA5DD166AEE3}" srcOrd="1" destOrd="0" presId="urn:microsoft.com/office/officeart/2018/2/layout/IconVerticalSolidList"/>
    <dgm:cxn modelId="{E8DFB209-C627-2849-A9A8-82FA4FE3CBC9}" type="presParOf" srcId="{6F7D1589-E38C-4EEF-8940-633D1FA307AE}" destId="{2BD51AD2-3E0A-4639-9A99-2EB58CCE5B59}" srcOrd="2" destOrd="0" presId="urn:microsoft.com/office/officeart/2018/2/layout/IconVerticalSolidList"/>
    <dgm:cxn modelId="{366B5496-FD7E-304F-8B99-D11946F94228}" type="presParOf" srcId="{6F7D1589-E38C-4EEF-8940-633D1FA307AE}" destId="{C777032A-9475-4396-9274-DE9A78A74CC0}" srcOrd="3" destOrd="0" presId="urn:microsoft.com/office/officeart/2018/2/layout/IconVerticalSolidList"/>
    <dgm:cxn modelId="{DE81DE76-EB46-0649-BD1A-C07B117C077E}" type="presParOf" srcId="{BEBE168A-5E85-43CC-B9BA-D1974F9A5753}" destId="{E8F86784-F939-4DC2-B805-3A2239B0770F}" srcOrd="1" destOrd="0" presId="urn:microsoft.com/office/officeart/2018/2/layout/IconVerticalSolidList"/>
    <dgm:cxn modelId="{81974EFD-7ED7-404C-A7EA-97800BA1897B}" type="presParOf" srcId="{BEBE168A-5E85-43CC-B9BA-D1974F9A5753}" destId="{B1715078-3176-4DF1-A2E4-CA69BD0DE3DE}" srcOrd="2" destOrd="0" presId="urn:microsoft.com/office/officeart/2018/2/layout/IconVerticalSolidList"/>
    <dgm:cxn modelId="{7B2034C8-584E-E84E-8A99-1E4DA478C58D}" type="presParOf" srcId="{B1715078-3176-4DF1-A2E4-CA69BD0DE3DE}" destId="{7CF4F8AE-2437-4954-B698-495A078F9E64}" srcOrd="0" destOrd="0" presId="urn:microsoft.com/office/officeart/2018/2/layout/IconVerticalSolidList"/>
    <dgm:cxn modelId="{EBEFAFAD-B5F2-8F47-8319-9C351553D79B}" type="presParOf" srcId="{B1715078-3176-4DF1-A2E4-CA69BD0DE3DE}" destId="{321B0D94-DDA9-4A26-A4C1-0608CDA16D85}" srcOrd="1" destOrd="0" presId="urn:microsoft.com/office/officeart/2018/2/layout/IconVerticalSolidList"/>
    <dgm:cxn modelId="{0C0BCCB3-B2AC-DB41-9209-8BD32F39E7CA}" type="presParOf" srcId="{B1715078-3176-4DF1-A2E4-CA69BD0DE3DE}" destId="{6B38183A-C137-4797-A6AA-5032FB424C80}" srcOrd="2" destOrd="0" presId="urn:microsoft.com/office/officeart/2018/2/layout/IconVerticalSolidList"/>
    <dgm:cxn modelId="{6AF7860D-FDAE-D944-A15C-8365DBB36ED6}" type="presParOf" srcId="{B1715078-3176-4DF1-A2E4-CA69BD0DE3DE}" destId="{8988E990-E700-4C93-BC55-7BF7864AEFFE}"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5DC2CF4-DACA-46A4-8DF9-63871C061843}"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4F366F29-5595-4F30-9D09-7945D582FE28}">
      <dgm:prSet phldrT="[Text]"/>
      <dgm:spPr>
        <a:solidFill>
          <a:srgbClr val="0070C0"/>
        </a:solidFill>
      </dgm:spPr>
      <dgm:t>
        <a:bodyPr/>
        <a:lstStyle/>
        <a:p>
          <a:r>
            <a:rPr lang="en-US" dirty="0">
              <a:latin typeface="Abadi" panose="020B0604020202020204" pitchFamily="34" charset="0"/>
            </a:rPr>
            <a:t>Wear Dull Colors</a:t>
          </a:r>
        </a:p>
      </dgm:t>
    </dgm:pt>
    <dgm:pt modelId="{1A3BFAEA-85EE-45A5-9865-4DBD051901B9}" type="parTrans" cxnId="{5481893B-13A4-4210-8C7E-505C7D635E00}">
      <dgm:prSet/>
      <dgm:spPr/>
      <dgm:t>
        <a:bodyPr/>
        <a:lstStyle/>
        <a:p>
          <a:endParaRPr lang="en-US"/>
        </a:p>
      </dgm:t>
    </dgm:pt>
    <dgm:pt modelId="{A1142DD1-FC19-4C86-BD3B-F8C176D55D83}" type="sibTrans" cxnId="{5481893B-13A4-4210-8C7E-505C7D635E00}">
      <dgm:prSet/>
      <dgm:spPr/>
      <dgm:t>
        <a:bodyPr/>
        <a:lstStyle/>
        <a:p>
          <a:endParaRPr lang="en-US"/>
        </a:p>
      </dgm:t>
    </dgm:pt>
    <dgm:pt modelId="{BA29B4C2-CD3A-41E5-99EA-58EEF2ACD442}">
      <dgm:prSet phldrT="[Text]"/>
      <dgm:spPr/>
      <dgm:t>
        <a:bodyPr/>
        <a:lstStyle/>
        <a:p>
          <a:r>
            <a:rPr lang="en-US" dirty="0">
              <a:latin typeface="Abadi" panose="020B0604020104020204" pitchFamily="34" charset="0"/>
            </a:rPr>
            <a:t>If You Don’t Want to Take Your Chances… </a:t>
          </a:r>
        </a:p>
      </dgm:t>
    </dgm:pt>
    <dgm:pt modelId="{8E2F94C2-D404-43AD-9E50-497597398BC9}" type="parTrans" cxnId="{002D2BC2-E31F-4DEF-8D4E-2E1E70ED4E84}">
      <dgm:prSet/>
      <dgm:spPr/>
      <dgm:t>
        <a:bodyPr/>
        <a:lstStyle/>
        <a:p>
          <a:endParaRPr lang="en-US"/>
        </a:p>
      </dgm:t>
    </dgm:pt>
    <dgm:pt modelId="{BE65C118-EE8C-43A0-B069-F021D1D6D27E}" type="sibTrans" cxnId="{002D2BC2-E31F-4DEF-8D4E-2E1E70ED4E84}">
      <dgm:prSet/>
      <dgm:spPr/>
      <dgm:t>
        <a:bodyPr/>
        <a:lstStyle/>
        <a:p>
          <a:endParaRPr lang="en-US"/>
        </a:p>
      </dgm:t>
    </dgm:pt>
    <dgm:pt modelId="{CD181D00-D3D5-40C3-ABAC-15DCCA5CA908}">
      <dgm:prSet phldrT="[Text]"/>
      <dgm:spPr/>
      <dgm:t>
        <a:bodyPr/>
        <a:lstStyle/>
        <a:p>
          <a:r>
            <a:rPr lang="en-US" b="0" i="0" dirty="0">
              <a:solidFill>
                <a:schemeClr val="tx1"/>
              </a:solidFill>
              <a:effectLst/>
              <a:latin typeface="Abadi" panose="020B0604020104020204" pitchFamily="34" charset="0"/>
              <a:ea typeface="+mn-ea"/>
              <a:cs typeface="+mn-cs"/>
            </a:rPr>
            <a:t>Sharks are less likely to approach you underwater than if you’re at the surface</a:t>
          </a:r>
          <a:endParaRPr lang="en-US" dirty="0">
            <a:latin typeface="Abadi" panose="020B0604020104020204" pitchFamily="34" charset="0"/>
          </a:endParaRPr>
        </a:p>
      </dgm:t>
    </dgm:pt>
    <dgm:pt modelId="{47DBCFB3-B19C-4ED1-8A2E-27B7D603585D}" type="parTrans" cxnId="{6E0A9D0E-69A6-447D-9D97-4B73D2CE2FC8}">
      <dgm:prSet/>
      <dgm:spPr/>
      <dgm:t>
        <a:bodyPr/>
        <a:lstStyle/>
        <a:p>
          <a:endParaRPr lang="en-US"/>
        </a:p>
      </dgm:t>
    </dgm:pt>
    <dgm:pt modelId="{3DFE207F-B549-4E55-9209-1C8429527EA9}" type="sibTrans" cxnId="{6E0A9D0E-69A6-447D-9D97-4B73D2CE2FC8}">
      <dgm:prSet/>
      <dgm:spPr/>
      <dgm:t>
        <a:bodyPr/>
        <a:lstStyle/>
        <a:p>
          <a:endParaRPr lang="en-US"/>
        </a:p>
      </dgm:t>
    </dgm:pt>
    <dgm:pt modelId="{D43C1D3F-BB39-4807-AFE2-B85BACCC1ACF}">
      <dgm:prSet phldrT="[Text]"/>
      <dgm:spPr>
        <a:solidFill>
          <a:srgbClr val="0070C0"/>
        </a:solidFill>
      </dgm:spPr>
      <dgm:t>
        <a:bodyPr/>
        <a:lstStyle/>
        <a:p>
          <a:r>
            <a:rPr lang="en-US" dirty="0">
              <a:latin typeface="Abadi" panose="020B0604020202020204" pitchFamily="34" charset="0"/>
            </a:rPr>
            <a:t>Direct its Nose</a:t>
          </a:r>
        </a:p>
      </dgm:t>
    </dgm:pt>
    <dgm:pt modelId="{AD214340-35D6-43B1-8C3B-460D85145429}" type="parTrans" cxnId="{04634AD6-33FD-4371-8EB6-63F5F2A79113}">
      <dgm:prSet/>
      <dgm:spPr/>
      <dgm:t>
        <a:bodyPr/>
        <a:lstStyle/>
        <a:p>
          <a:endParaRPr lang="en-US"/>
        </a:p>
      </dgm:t>
    </dgm:pt>
    <dgm:pt modelId="{0E251A36-3978-46FA-8DB0-05C18FA0E859}" type="sibTrans" cxnId="{04634AD6-33FD-4371-8EB6-63F5F2A79113}">
      <dgm:prSet/>
      <dgm:spPr/>
      <dgm:t>
        <a:bodyPr/>
        <a:lstStyle/>
        <a:p>
          <a:endParaRPr lang="en-US"/>
        </a:p>
      </dgm:t>
    </dgm:pt>
    <dgm:pt modelId="{8F3146DD-6765-43A7-B41D-BFFDE78ED9B1}">
      <dgm:prSet phldrT="[Text]"/>
      <dgm:spPr/>
      <dgm:t>
        <a:bodyPr/>
        <a:lstStyle/>
        <a:p>
          <a:r>
            <a:rPr lang="en-US" dirty="0">
              <a:latin typeface="Abadi" panose="020B0604020104020204" pitchFamily="34" charset="0"/>
            </a:rPr>
            <a:t>If a Shark Comes too Close for Comfort…</a:t>
          </a:r>
        </a:p>
      </dgm:t>
    </dgm:pt>
    <dgm:pt modelId="{A94F0994-7577-411E-9F77-AE68F5C303A0}" type="parTrans" cxnId="{72E8E4DA-6A64-4093-8F79-491E6AB4C286}">
      <dgm:prSet/>
      <dgm:spPr/>
      <dgm:t>
        <a:bodyPr/>
        <a:lstStyle/>
        <a:p>
          <a:endParaRPr lang="en-US"/>
        </a:p>
      </dgm:t>
    </dgm:pt>
    <dgm:pt modelId="{B05CC1D5-A902-4F56-89E7-D321AEFE5329}" type="sibTrans" cxnId="{72E8E4DA-6A64-4093-8F79-491E6AB4C286}">
      <dgm:prSet/>
      <dgm:spPr/>
      <dgm:t>
        <a:bodyPr/>
        <a:lstStyle/>
        <a:p>
          <a:endParaRPr lang="en-US"/>
        </a:p>
      </dgm:t>
    </dgm:pt>
    <dgm:pt modelId="{F473AD3E-EC55-4153-A5CC-CFA172D8DC38}">
      <dgm:prSet phldrT="[Text]"/>
      <dgm:spPr/>
      <dgm:t>
        <a:bodyPr/>
        <a:lstStyle/>
        <a:p>
          <a:r>
            <a:rPr lang="en-US" dirty="0">
              <a:latin typeface="Abadi" panose="020B0604020104020204" pitchFamily="34" charset="0"/>
            </a:rPr>
            <a:t>Normally, it is advised never to touch anything you encounter underwater</a:t>
          </a:r>
        </a:p>
      </dgm:t>
    </dgm:pt>
    <dgm:pt modelId="{AFF13130-C08A-4F1B-97BB-DE9B1F9ED813}" type="parTrans" cxnId="{8ADBAB2E-1C4C-452B-8C95-F06E00CFC240}">
      <dgm:prSet/>
      <dgm:spPr/>
      <dgm:t>
        <a:bodyPr/>
        <a:lstStyle/>
        <a:p>
          <a:endParaRPr lang="en-US"/>
        </a:p>
      </dgm:t>
    </dgm:pt>
    <dgm:pt modelId="{7BCA5A82-266A-405F-863A-9D6F73C483F7}" type="sibTrans" cxnId="{8ADBAB2E-1C4C-452B-8C95-F06E00CFC240}">
      <dgm:prSet/>
      <dgm:spPr/>
      <dgm:t>
        <a:bodyPr/>
        <a:lstStyle/>
        <a:p>
          <a:endParaRPr lang="en-US"/>
        </a:p>
      </dgm:t>
    </dgm:pt>
    <dgm:pt modelId="{8EB57E9D-C534-4B07-983A-EB8ED021A5E8}">
      <dgm:prSet phldrT="[Text]"/>
      <dgm:spPr>
        <a:solidFill>
          <a:srgbClr val="0070C0"/>
        </a:solidFill>
      </dgm:spPr>
      <dgm:t>
        <a:bodyPr/>
        <a:lstStyle/>
        <a:p>
          <a:r>
            <a:rPr lang="en-US" dirty="0">
              <a:latin typeface="Abadi" panose="020B0604020202020204" pitchFamily="34" charset="0"/>
            </a:rPr>
            <a:t>Relax!</a:t>
          </a:r>
        </a:p>
      </dgm:t>
    </dgm:pt>
    <dgm:pt modelId="{62BA9F2F-C309-4285-9C95-D485E07B5EF4}" type="parTrans" cxnId="{9DB22524-DE9B-43FA-8DE5-114C2A621742}">
      <dgm:prSet/>
      <dgm:spPr/>
      <dgm:t>
        <a:bodyPr/>
        <a:lstStyle/>
        <a:p>
          <a:endParaRPr lang="en-US"/>
        </a:p>
      </dgm:t>
    </dgm:pt>
    <dgm:pt modelId="{8BB0F553-BB04-461D-9229-D1FB6CE6DDE1}" type="sibTrans" cxnId="{9DB22524-DE9B-43FA-8DE5-114C2A621742}">
      <dgm:prSet/>
      <dgm:spPr/>
      <dgm:t>
        <a:bodyPr/>
        <a:lstStyle/>
        <a:p>
          <a:endParaRPr lang="en-US"/>
        </a:p>
      </dgm:t>
    </dgm:pt>
    <dgm:pt modelId="{3CDD1AD7-F229-436E-907C-155E096E4529}">
      <dgm:prSet phldrT="[Text]"/>
      <dgm:spPr/>
      <dgm:t>
        <a:bodyPr/>
        <a:lstStyle/>
        <a:p>
          <a:r>
            <a:rPr lang="en-US" dirty="0">
              <a:latin typeface="Abadi" panose="020B0604020104020204" pitchFamily="34" charset="0"/>
            </a:rPr>
            <a:t>Most Sharks are Just Saying Hello </a:t>
          </a:r>
          <a:r>
            <a:rPr lang="en-US" dirty="0">
              <a:latin typeface="Abadi" panose="020B0604020104020204" pitchFamily="34" charset="0"/>
              <a:sym typeface="Wingdings" panose="05000000000000000000" pitchFamily="2" charset="2"/>
            </a:rPr>
            <a:t></a:t>
          </a:r>
          <a:endParaRPr lang="en-US" dirty="0">
            <a:latin typeface="Abadi" panose="020B0604020104020204" pitchFamily="34" charset="0"/>
          </a:endParaRPr>
        </a:p>
      </dgm:t>
    </dgm:pt>
    <dgm:pt modelId="{78188356-1BE0-44E7-9926-6141D0819A0E}" type="parTrans" cxnId="{88943528-0995-4CCB-87C1-36F94AF59E89}">
      <dgm:prSet/>
      <dgm:spPr/>
      <dgm:t>
        <a:bodyPr/>
        <a:lstStyle/>
        <a:p>
          <a:endParaRPr lang="en-US"/>
        </a:p>
      </dgm:t>
    </dgm:pt>
    <dgm:pt modelId="{A8E88FA7-7231-4B13-9913-4C5A678961B6}" type="sibTrans" cxnId="{88943528-0995-4CCB-87C1-36F94AF59E89}">
      <dgm:prSet/>
      <dgm:spPr/>
      <dgm:t>
        <a:bodyPr/>
        <a:lstStyle/>
        <a:p>
          <a:endParaRPr lang="en-US"/>
        </a:p>
      </dgm:t>
    </dgm:pt>
    <dgm:pt modelId="{662C5C2D-B085-4E0B-80F8-A1B7B8F15928}">
      <dgm:prSet phldrT="[Text]"/>
      <dgm:spPr/>
      <dgm:t>
        <a:bodyPr/>
        <a:lstStyle/>
        <a:p>
          <a:endParaRPr lang="en-US" dirty="0">
            <a:latin typeface="Abadi" panose="020B0604020104020204" pitchFamily="34" charset="0"/>
          </a:endParaRPr>
        </a:p>
      </dgm:t>
    </dgm:pt>
    <dgm:pt modelId="{C9747424-EC4F-4AFB-865B-5EE4C3FE2F8E}" type="parTrans" cxnId="{07EED614-24FE-435E-B9B8-A5C1F34AB509}">
      <dgm:prSet/>
      <dgm:spPr/>
      <dgm:t>
        <a:bodyPr/>
        <a:lstStyle/>
        <a:p>
          <a:endParaRPr lang="en-US"/>
        </a:p>
      </dgm:t>
    </dgm:pt>
    <dgm:pt modelId="{9D3F9349-C752-4173-AE33-5D282093DE8B}" type="sibTrans" cxnId="{07EED614-24FE-435E-B9B8-A5C1F34AB509}">
      <dgm:prSet/>
      <dgm:spPr/>
      <dgm:t>
        <a:bodyPr/>
        <a:lstStyle/>
        <a:p>
          <a:endParaRPr lang="en-US"/>
        </a:p>
      </dgm:t>
    </dgm:pt>
    <dgm:pt modelId="{269BF0AA-B114-4D0C-8638-2A4BA4D911E6}">
      <dgm:prSet phldrT="[Text]"/>
      <dgm:spPr/>
      <dgm:t>
        <a:bodyPr/>
        <a:lstStyle/>
        <a:p>
          <a:r>
            <a:rPr lang="en-US" dirty="0">
              <a:latin typeface="Abadi" panose="020B0604020104020204" pitchFamily="34" charset="0"/>
            </a:rPr>
            <a:t>If necessary, forcefully (but not violently!) direct the shark in a different direction. They are only approaching you to see what you are, but they smell with their mouths </a:t>
          </a:r>
          <a:r>
            <a:rPr lang="en-US" dirty="0">
              <a:latin typeface="Abadi" panose="020B0604020104020204" pitchFamily="34" charset="0"/>
              <a:sym typeface="Wingdings" panose="05000000000000000000" pitchFamily="2" charset="2"/>
            </a:rPr>
            <a:t></a:t>
          </a:r>
          <a:endParaRPr lang="en-US" dirty="0">
            <a:latin typeface="Abadi" panose="020B0604020104020204" pitchFamily="34" charset="0"/>
          </a:endParaRPr>
        </a:p>
      </dgm:t>
    </dgm:pt>
    <dgm:pt modelId="{1A529749-C5EB-4C87-A751-02E036D0876A}" type="parTrans" cxnId="{937B688A-8CDC-4F9B-8734-CA12D9ADB44B}">
      <dgm:prSet/>
      <dgm:spPr/>
      <dgm:t>
        <a:bodyPr/>
        <a:lstStyle/>
        <a:p>
          <a:endParaRPr lang="en-US"/>
        </a:p>
      </dgm:t>
    </dgm:pt>
    <dgm:pt modelId="{7D930473-96D7-4BCE-894E-B1CAC80D52A6}" type="sibTrans" cxnId="{937B688A-8CDC-4F9B-8734-CA12D9ADB44B}">
      <dgm:prSet/>
      <dgm:spPr/>
      <dgm:t>
        <a:bodyPr/>
        <a:lstStyle/>
        <a:p>
          <a:endParaRPr lang="en-US"/>
        </a:p>
      </dgm:t>
    </dgm:pt>
    <dgm:pt modelId="{1DF0248E-792D-40BD-ACEE-0A3F32FA8E2A}">
      <dgm:prSet phldrT="[Text]"/>
      <dgm:spPr/>
      <dgm:t>
        <a:bodyPr/>
        <a:lstStyle/>
        <a:p>
          <a:r>
            <a:rPr lang="en-US" dirty="0">
              <a:latin typeface="Abadi" panose="020B0604020104020204" pitchFamily="34" charset="0"/>
            </a:rPr>
            <a:t>If you really don’t want to be approached, don’t wear anything too light (light pink, white, neon). Most colors become extremely dull underwater, but not all!</a:t>
          </a:r>
        </a:p>
      </dgm:t>
    </dgm:pt>
    <dgm:pt modelId="{15053B0F-9F4D-461D-94FD-1D6303D77068}" type="parTrans" cxnId="{58488173-D4EA-43FA-BB21-DE460FAADA5A}">
      <dgm:prSet/>
      <dgm:spPr/>
      <dgm:t>
        <a:bodyPr/>
        <a:lstStyle/>
        <a:p>
          <a:endParaRPr lang="en-US"/>
        </a:p>
      </dgm:t>
    </dgm:pt>
    <dgm:pt modelId="{D4C309C9-EE8C-43CE-B8B8-22460788E49C}" type="sibTrans" cxnId="{58488173-D4EA-43FA-BB21-DE460FAADA5A}">
      <dgm:prSet/>
      <dgm:spPr/>
      <dgm:t>
        <a:bodyPr/>
        <a:lstStyle/>
        <a:p>
          <a:endParaRPr lang="en-US"/>
        </a:p>
      </dgm:t>
    </dgm:pt>
    <dgm:pt modelId="{05C72CD2-F281-4B5F-B9BB-46AF06F829C9}" type="pres">
      <dgm:prSet presAssocID="{25DC2CF4-DACA-46A4-8DF9-63871C061843}" presName="Name0" presStyleCnt="0">
        <dgm:presLayoutVars>
          <dgm:chMax/>
          <dgm:chPref val="3"/>
          <dgm:dir/>
          <dgm:animOne val="branch"/>
          <dgm:animLvl val="lvl"/>
        </dgm:presLayoutVars>
      </dgm:prSet>
      <dgm:spPr/>
    </dgm:pt>
    <dgm:pt modelId="{96F7200B-914E-4A55-A064-73D78B22B891}" type="pres">
      <dgm:prSet presAssocID="{4F366F29-5595-4F30-9D09-7945D582FE28}" presName="composite" presStyleCnt="0"/>
      <dgm:spPr/>
    </dgm:pt>
    <dgm:pt modelId="{88754ED4-FCF7-43A3-BDD6-B4CE80501009}" type="pres">
      <dgm:prSet presAssocID="{4F366F29-5595-4F30-9D09-7945D582FE28}" presName="FirstChild" presStyleLbl="revTx" presStyleIdx="0" presStyleCnt="6">
        <dgm:presLayoutVars>
          <dgm:chMax val="0"/>
          <dgm:chPref val="0"/>
          <dgm:bulletEnabled val="1"/>
        </dgm:presLayoutVars>
      </dgm:prSet>
      <dgm:spPr/>
    </dgm:pt>
    <dgm:pt modelId="{7BA851A1-9547-4EE1-B806-54C4619B254C}" type="pres">
      <dgm:prSet presAssocID="{4F366F29-5595-4F30-9D09-7945D582FE28}" presName="Parent" presStyleLbl="alignNode1" presStyleIdx="0" presStyleCnt="3">
        <dgm:presLayoutVars>
          <dgm:chMax val="3"/>
          <dgm:chPref val="3"/>
          <dgm:bulletEnabled val="1"/>
        </dgm:presLayoutVars>
      </dgm:prSet>
      <dgm:spPr/>
    </dgm:pt>
    <dgm:pt modelId="{96749090-0B50-4251-96FD-0FC2E5D692C7}" type="pres">
      <dgm:prSet presAssocID="{4F366F29-5595-4F30-9D09-7945D582FE28}" presName="Accent" presStyleLbl="parChTrans1D1" presStyleIdx="0" presStyleCnt="3"/>
      <dgm:spPr/>
    </dgm:pt>
    <dgm:pt modelId="{02DCEAE1-D302-4081-928C-02F89F6475AD}" type="pres">
      <dgm:prSet presAssocID="{4F366F29-5595-4F30-9D09-7945D582FE28}" presName="Child" presStyleLbl="revTx" presStyleIdx="1" presStyleCnt="6">
        <dgm:presLayoutVars>
          <dgm:chMax val="0"/>
          <dgm:chPref val="0"/>
          <dgm:bulletEnabled val="1"/>
        </dgm:presLayoutVars>
      </dgm:prSet>
      <dgm:spPr/>
    </dgm:pt>
    <dgm:pt modelId="{2CB27E50-7D01-4E2F-9BAB-4A37A4FD467C}" type="pres">
      <dgm:prSet presAssocID="{A1142DD1-FC19-4C86-BD3B-F8C176D55D83}" presName="sibTrans" presStyleCnt="0"/>
      <dgm:spPr/>
    </dgm:pt>
    <dgm:pt modelId="{FB9C4282-7B2F-4C21-BCC5-D4808BA1ACF4}" type="pres">
      <dgm:prSet presAssocID="{D43C1D3F-BB39-4807-AFE2-B85BACCC1ACF}" presName="composite" presStyleCnt="0"/>
      <dgm:spPr/>
    </dgm:pt>
    <dgm:pt modelId="{59B8699F-35CA-447F-9E64-C13FF84DB07A}" type="pres">
      <dgm:prSet presAssocID="{D43C1D3F-BB39-4807-AFE2-B85BACCC1ACF}" presName="FirstChild" presStyleLbl="revTx" presStyleIdx="2" presStyleCnt="6">
        <dgm:presLayoutVars>
          <dgm:chMax val="0"/>
          <dgm:chPref val="0"/>
          <dgm:bulletEnabled val="1"/>
        </dgm:presLayoutVars>
      </dgm:prSet>
      <dgm:spPr/>
    </dgm:pt>
    <dgm:pt modelId="{12A8E8F3-CEF0-47D8-A1B1-526C81F911D3}" type="pres">
      <dgm:prSet presAssocID="{D43C1D3F-BB39-4807-AFE2-B85BACCC1ACF}" presName="Parent" presStyleLbl="alignNode1" presStyleIdx="1" presStyleCnt="3">
        <dgm:presLayoutVars>
          <dgm:chMax val="3"/>
          <dgm:chPref val="3"/>
          <dgm:bulletEnabled val="1"/>
        </dgm:presLayoutVars>
      </dgm:prSet>
      <dgm:spPr/>
    </dgm:pt>
    <dgm:pt modelId="{F643F0DD-BC3E-437B-8357-BBA3F7AEE28F}" type="pres">
      <dgm:prSet presAssocID="{D43C1D3F-BB39-4807-AFE2-B85BACCC1ACF}" presName="Accent" presStyleLbl="parChTrans1D1" presStyleIdx="1" presStyleCnt="3"/>
      <dgm:spPr/>
    </dgm:pt>
    <dgm:pt modelId="{73DFB1C1-35B2-47B1-A609-4489779E9A76}" type="pres">
      <dgm:prSet presAssocID="{D43C1D3F-BB39-4807-AFE2-B85BACCC1ACF}" presName="Child" presStyleLbl="revTx" presStyleIdx="3" presStyleCnt="6">
        <dgm:presLayoutVars>
          <dgm:chMax val="0"/>
          <dgm:chPref val="0"/>
          <dgm:bulletEnabled val="1"/>
        </dgm:presLayoutVars>
      </dgm:prSet>
      <dgm:spPr/>
    </dgm:pt>
    <dgm:pt modelId="{C3CE61DB-828A-4589-B6A3-3E68D490F634}" type="pres">
      <dgm:prSet presAssocID="{0E251A36-3978-46FA-8DB0-05C18FA0E859}" presName="sibTrans" presStyleCnt="0"/>
      <dgm:spPr/>
    </dgm:pt>
    <dgm:pt modelId="{79BDC069-B29B-4C2F-BFA1-4F1A510B9169}" type="pres">
      <dgm:prSet presAssocID="{8EB57E9D-C534-4B07-983A-EB8ED021A5E8}" presName="composite" presStyleCnt="0"/>
      <dgm:spPr/>
    </dgm:pt>
    <dgm:pt modelId="{9782A510-7E08-4A90-8160-9C1AFDD39D17}" type="pres">
      <dgm:prSet presAssocID="{8EB57E9D-C534-4B07-983A-EB8ED021A5E8}" presName="FirstChild" presStyleLbl="revTx" presStyleIdx="4" presStyleCnt="6">
        <dgm:presLayoutVars>
          <dgm:chMax val="0"/>
          <dgm:chPref val="0"/>
          <dgm:bulletEnabled val="1"/>
        </dgm:presLayoutVars>
      </dgm:prSet>
      <dgm:spPr/>
    </dgm:pt>
    <dgm:pt modelId="{CF90B2C2-95FB-410D-AD4D-F6CB4BD8E4B2}" type="pres">
      <dgm:prSet presAssocID="{8EB57E9D-C534-4B07-983A-EB8ED021A5E8}" presName="Parent" presStyleLbl="alignNode1" presStyleIdx="2" presStyleCnt="3">
        <dgm:presLayoutVars>
          <dgm:chMax val="3"/>
          <dgm:chPref val="3"/>
          <dgm:bulletEnabled val="1"/>
        </dgm:presLayoutVars>
      </dgm:prSet>
      <dgm:spPr/>
    </dgm:pt>
    <dgm:pt modelId="{255F146E-D27A-44C9-A167-092F2E188899}" type="pres">
      <dgm:prSet presAssocID="{8EB57E9D-C534-4B07-983A-EB8ED021A5E8}" presName="Accent" presStyleLbl="parChTrans1D1" presStyleIdx="2" presStyleCnt="3"/>
      <dgm:spPr/>
    </dgm:pt>
    <dgm:pt modelId="{845763E2-D3FC-4917-B2A4-3AB3A6509E8A}" type="pres">
      <dgm:prSet presAssocID="{8EB57E9D-C534-4B07-983A-EB8ED021A5E8}" presName="Child" presStyleLbl="revTx" presStyleIdx="5" presStyleCnt="6">
        <dgm:presLayoutVars>
          <dgm:chMax val="0"/>
          <dgm:chPref val="0"/>
          <dgm:bulletEnabled val="1"/>
        </dgm:presLayoutVars>
      </dgm:prSet>
      <dgm:spPr/>
    </dgm:pt>
  </dgm:ptLst>
  <dgm:cxnLst>
    <dgm:cxn modelId="{361B5B03-E7ED-47AF-A9EF-AC855B151E88}" type="presOf" srcId="{662C5C2D-B085-4E0B-80F8-A1B7B8F15928}" destId="{845763E2-D3FC-4917-B2A4-3AB3A6509E8A}" srcOrd="0" destOrd="0" presId="urn:microsoft.com/office/officeart/2011/layout/TabList"/>
    <dgm:cxn modelId="{6E0A9D0E-69A6-447D-9D97-4B73D2CE2FC8}" srcId="{4F366F29-5595-4F30-9D09-7945D582FE28}" destId="{CD181D00-D3D5-40C3-ABAC-15DCCA5CA908}" srcOrd="1" destOrd="0" parTransId="{47DBCFB3-B19C-4ED1-8A2E-27B7D603585D}" sibTransId="{3DFE207F-B549-4E55-9209-1C8429527EA9}"/>
    <dgm:cxn modelId="{E1AD3D12-B8A7-4DB1-A634-DB82502D7F84}" type="presOf" srcId="{3CDD1AD7-F229-436E-907C-155E096E4529}" destId="{9782A510-7E08-4A90-8160-9C1AFDD39D17}" srcOrd="0" destOrd="0" presId="urn:microsoft.com/office/officeart/2011/layout/TabList"/>
    <dgm:cxn modelId="{07EED614-24FE-435E-B9B8-A5C1F34AB509}" srcId="{8EB57E9D-C534-4B07-983A-EB8ED021A5E8}" destId="{662C5C2D-B085-4E0B-80F8-A1B7B8F15928}" srcOrd="1" destOrd="0" parTransId="{C9747424-EC4F-4AFB-865B-5EE4C3FE2F8E}" sibTransId="{9D3F9349-C752-4173-AE33-5D282093DE8B}"/>
    <dgm:cxn modelId="{9DB22524-DE9B-43FA-8DE5-114C2A621742}" srcId="{25DC2CF4-DACA-46A4-8DF9-63871C061843}" destId="{8EB57E9D-C534-4B07-983A-EB8ED021A5E8}" srcOrd="2" destOrd="0" parTransId="{62BA9F2F-C309-4285-9C95-D485E07B5EF4}" sibTransId="{8BB0F553-BB04-461D-9229-D1FB6CE6DDE1}"/>
    <dgm:cxn modelId="{88943528-0995-4CCB-87C1-36F94AF59E89}" srcId="{8EB57E9D-C534-4B07-983A-EB8ED021A5E8}" destId="{3CDD1AD7-F229-436E-907C-155E096E4529}" srcOrd="0" destOrd="0" parTransId="{78188356-1BE0-44E7-9926-6141D0819A0E}" sibTransId="{A8E88FA7-7231-4B13-9913-4C5A678961B6}"/>
    <dgm:cxn modelId="{8ADBAB2E-1C4C-452B-8C95-F06E00CFC240}" srcId="{D43C1D3F-BB39-4807-AFE2-B85BACCC1ACF}" destId="{F473AD3E-EC55-4153-A5CC-CFA172D8DC38}" srcOrd="1" destOrd="0" parTransId="{AFF13130-C08A-4F1B-97BB-DE9B1F9ED813}" sibTransId="{7BCA5A82-266A-405F-863A-9D6F73C483F7}"/>
    <dgm:cxn modelId="{7C0E6F33-7548-48CA-B518-DC811DE19C2A}" type="presOf" srcId="{CD181D00-D3D5-40C3-ABAC-15DCCA5CA908}" destId="{02DCEAE1-D302-4081-928C-02F89F6475AD}" srcOrd="0" destOrd="0" presId="urn:microsoft.com/office/officeart/2011/layout/TabList"/>
    <dgm:cxn modelId="{B514D137-61BB-40CB-80C2-783B5AABF960}" type="presOf" srcId="{F473AD3E-EC55-4153-A5CC-CFA172D8DC38}" destId="{73DFB1C1-35B2-47B1-A609-4489779E9A76}" srcOrd="0" destOrd="0" presId="urn:microsoft.com/office/officeart/2011/layout/TabList"/>
    <dgm:cxn modelId="{5481893B-13A4-4210-8C7E-505C7D635E00}" srcId="{25DC2CF4-DACA-46A4-8DF9-63871C061843}" destId="{4F366F29-5595-4F30-9D09-7945D582FE28}" srcOrd="0" destOrd="0" parTransId="{1A3BFAEA-85EE-45A5-9865-4DBD051901B9}" sibTransId="{A1142DD1-FC19-4C86-BD3B-F8C176D55D83}"/>
    <dgm:cxn modelId="{A018DB49-59ED-4E3A-9B13-A3339C76FCFE}" type="presOf" srcId="{BA29B4C2-CD3A-41E5-99EA-58EEF2ACD442}" destId="{88754ED4-FCF7-43A3-BDD6-B4CE80501009}" srcOrd="0" destOrd="0" presId="urn:microsoft.com/office/officeart/2011/layout/TabList"/>
    <dgm:cxn modelId="{6182A96F-EF16-41C6-AFE2-31A664C78D31}" type="presOf" srcId="{8EB57E9D-C534-4B07-983A-EB8ED021A5E8}" destId="{CF90B2C2-95FB-410D-AD4D-F6CB4BD8E4B2}" srcOrd="0" destOrd="0" presId="urn:microsoft.com/office/officeart/2011/layout/TabList"/>
    <dgm:cxn modelId="{58488173-D4EA-43FA-BB21-DE460FAADA5A}" srcId="{4F366F29-5595-4F30-9D09-7945D582FE28}" destId="{1DF0248E-792D-40BD-ACEE-0A3F32FA8E2A}" srcOrd="2" destOrd="0" parTransId="{15053B0F-9F4D-461D-94FD-1D6303D77068}" sibTransId="{D4C309C9-EE8C-43CE-B8B8-22460788E49C}"/>
    <dgm:cxn modelId="{1AB70377-662E-4D0D-A2BC-074AAF10B3BB}" type="presOf" srcId="{25DC2CF4-DACA-46A4-8DF9-63871C061843}" destId="{05C72CD2-F281-4B5F-B9BB-46AF06F829C9}" srcOrd="0" destOrd="0" presId="urn:microsoft.com/office/officeart/2011/layout/TabList"/>
    <dgm:cxn modelId="{937B688A-8CDC-4F9B-8734-CA12D9ADB44B}" srcId="{D43C1D3F-BB39-4807-AFE2-B85BACCC1ACF}" destId="{269BF0AA-B114-4D0C-8638-2A4BA4D911E6}" srcOrd="2" destOrd="0" parTransId="{1A529749-C5EB-4C87-A751-02E036D0876A}" sibTransId="{7D930473-96D7-4BCE-894E-B1CAC80D52A6}"/>
    <dgm:cxn modelId="{BE6529AC-E15F-4E13-8645-839EF9D7CD57}" type="presOf" srcId="{4F366F29-5595-4F30-9D09-7945D582FE28}" destId="{7BA851A1-9547-4EE1-B806-54C4619B254C}" srcOrd="0" destOrd="0" presId="urn:microsoft.com/office/officeart/2011/layout/TabList"/>
    <dgm:cxn modelId="{670136AD-25DE-4CA9-BE38-D5412E75E7D1}" type="presOf" srcId="{8F3146DD-6765-43A7-B41D-BFFDE78ED9B1}" destId="{59B8699F-35CA-447F-9E64-C13FF84DB07A}" srcOrd="0" destOrd="0" presId="urn:microsoft.com/office/officeart/2011/layout/TabList"/>
    <dgm:cxn modelId="{09A89BB3-0E9F-44C4-948C-DA5984FB941A}" type="presOf" srcId="{D43C1D3F-BB39-4807-AFE2-B85BACCC1ACF}" destId="{12A8E8F3-CEF0-47D8-A1B1-526C81F911D3}" srcOrd="0" destOrd="0" presId="urn:microsoft.com/office/officeart/2011/layout/TabList"/>
    <dgm:cxn modelId="{002D2BC2-E31F-4DEF-8D4E-2E1E70ED4E84}" srcId="{4F366F29-5595-4F30-9D09-7945D582FE28}" destId="{BA29B4C2-CD3A-41E5-99EA-58EEF2ACD442}" srcOrd="0" destOrd="0" parTransId="{8E2F94C2-D404-43AD-9E50-497597398BC9}" sibTransId="{BE65C118-EE8C-43A0-B069-F021D1D6D27E}"/>
    <dgm:cxn modelId="{AB4455C2-6880-495A-87FB-10252747F321}" type="presOf" srcId="{1DF0248E-792D-40BD-ACEE-0A3F32FA8E2A}" destId="{02DCEAE1-D302-4081-928C-02F89F6475AD}" srcOrd="0" destOrd="1" presId="urn:microsoft.com/office/officeart/2011/layout/TabList"/>
    <dgm:cxn modelId="{04634AD6-33FD-4371-8EB6-63F5F2A79113}" srcId="{25DC2CF4-DACA-46A4-8DF9-63871C061843}" destId="{D43C1D3F-BB39-4807-AFE2-B85BACCC1ACF}" srcOrd="1" destOrd="0" parTransId="{AD214340-35D6-43B1-8C3B-460D85145429}" sibTransId="{0E251A36-3978-46FA-8DB0-05C18FA0E859}"/>
    <dgm:cxn modelId="{72E8E4DA-6A64-4093-8F79-491E6AB4C286}" srcId="{D43C1D3F-BB39-4807-AFE2-B85BACCC1ACF}" destId="{8F3146DD-6765-43A7-B41D-BFFDE78ED9B1}" srcOrd="0" destOrd="0" parTransId="{A94F0994-7577-411E-9F77-AE68F5C303A0}" sibTransId="{B05CC1D5-A902-4F56-89E7-D321AEFE5329}"/>
    <dgm:cxn modelId="{DEBD7BF0-9DA9-452E-878F-E6C41CBE3931}" type="presOf" srcId="{269BF0AA-B114-4D0C-8638-2A4BA4D911E6}" destId="{73DFB1C1-35B2-47B1-A609-4489779E9A76}" srcOrd="0" destOrd="1" presId="urn:microsoft.com/office/officeart/2011/layout/TabList"/>
    <dgm:cxn modelId="{E5416E74-D333-4DBE-B41D-791EC64EA659}" type="presParOf" srcId="{05C72CD2-F281-4B5F-B9BB-46AF06F829C9}" destId="{96F7200B-914E-4A55-A064-73D78B22B891}" srcOrd="0" destOrd="0" presId="urn:microsoft.com/office/officeart/2011/layout/TabList"/>
    <dgm:cxn modelId="{8DC2C98F-8795-4CC6-9D59-BFB98551DEE4}" type="presParOf" srcId="{96F7200B-914E-4A55-A064-73D78B22B891}" destId="{88754ED4-FCF7-43A3-BDD6-B4CE80501009}" srcOrd="0" destOrd="0" presId="urn:microsoft.com/office/officeart/2011/layout/TabList"/>
    <dgm:cxn modelId="{08000DCB-D31A-4059-A894-0C0FB6324211}" type="presParOf" srcId="{96F7200B-914E-4A55-A064-73D78B22B891}" destId="{7BA851A1-9547-4EE1-B806-54C4619B254C}" srcOrd="1" destOrd="0" presId="urn:microsoft.com/office/officeart/2011/layout/TabList"/>
    <dgm:cxn modelId="{8350E24B-1C49-45A4-A126-9ECCD3E60D9A}" type="presParOf" srcId="{96F7200B-914E-4A55-A064-73D78B22B891}" destId="{96749090-0B50-4251-96FD-0FC2E5D692C7}" srcOrd="2" destOrd="0" presId="urn:microsoft.com/office/officeart/2011/layout/TabList"/>
    <dgm:cxn modelId="{B32BE1FA-7314-492F-86BA-A2F7ECC15167}" type="presParOf" srcId="{05C72CD2-F281-4B5F-B9BB-46AF06F829C9}" destId="{02DCEAE1-D302-4081-928C-02F89F6475AD}" srcOrd="1" destOrd="0" presId="urn:microsoft.com/office/officeart/2011/layout/TabList"/>
    <dgm:cxn modelId="{568282A7-9225-4434-9A20-BF9BC9D3E224}" type="presParOf" srcId="{05C72CD2-F281-4B5F-B9BB-46AF06F829C9}" destId="{2CB27E50-7D01-4E2F-9BAB-4A37A4FD467C}" srcOrd="2" destOrd="0" presId="urn:microsoft.com/office/officeart/2011/layout/TabList"/>
    <dgm:cxn modelId="{52187310-C33A-48DB-B966-A2A1F45F08E4}" type="presParOf" srcId="{05C72CD2-F281-4B5F-B9BB-46AF06F829C9}" destId="{FB9C4282-7B2F-4C21-BCC5-D4808BA1ACF4}" srcOrd="3" destOrd="0" presId="urn:microsoft.com/office/officeart/2011/layout/TabList"/>
    <dgm:cxn modelId="{16C369F8-073E-46AE-9BA8-4C134DF8176D}" type="presParOf" srcId="{FB9C4282-7B2F-4C21-BCC5-D4808BA1ACF4}" destId="{59B8699F-35CA-447F-9E64-C13FF84DB07A}" srcOrd="0" destOrd="0" presId="urn:microsoft.com/office/officeart/2011/layout/TabList"/>
    <dgm:cxn modelId="{2E7DC77B-1F90-4B66-9973-F4C004542C83}" type="presParOf" srcId="{FB9C4282-7B2F-4C21-BCC5-D4808BA1ACF4}" destId="{12A8E8F3-CEF0-47D8-A1B1-526C81F911D3}" srcOrd="1" destOrd="0" presId="urn:microsoft.com/office/officeart/2011/layout/TabList"/>
    <dgm:cxn modelId="{5C3AB612-BCBF-45A0-88CA-201A21C84D71}" type="presParOf" srcId="{FB9C4282-7B2F-4C21-BCC5-D4808BA1ACF4}" destId="{F643F0DD-BC3E-437B-8357-BBA3F7AEE28F}" srcOrd="2" destOrd="0" presId="urn:microsoft.com/office/officeart/2011/layout/TabList"/>
    <dgm:cxn modelId="{B214B4EB-CF6A-489C-9522-F9431D730AAD}" type="presParOf" srcId="{05C72CD2-F281-4B5F-B9BB-46AF06F829C9}" destId="{73DFB1C1-35B2-47B1-A609-4489779E9A76}" srcOrd="4" destOrd="0" presId="urn:microsoft.com/office/officeart/2011/layout/TabList"/>
    <dgm:cxn modelId="{F99C4960-7861-482D-A70E-6DFDF1EBE1F3}" type="presParOf" srcId="{05C72CD2-F281-4B5F-B9BB-46AF06F829C9}" destId="{C3CE61DB-828A-4589-B6A3-3E68D490F634}" srcOrd="5" destOrd="0" presId="urn:microsoft.com/office/officeart/2011/layout/TabList"/>
    <dgm:cxn modelId="{538CC816-AE0D-45A8-A55D-BCA9ACF56E5D}" type="presParOf" srcId="{05C72CD2-F281-4B5F-B9BB-46AF06F829C9}" destId="{79BDC069-B29B-4C2F-BFA1-4F1A510B9169}" srcOrd="6" destOrd="0" presId="urn:microsoft.com/office/officeart/2011/layout/TabList"/>
    <dgm:cxn modelId="{6D153AB2-EDB2-4F99-99FF-C2ECCF68F2BB}" type="presParOf" srcId="{79BDC069-B29B-4C2F-BFA1-4F1A510B9169}" destId="{9782A510-7E08-4A90-8160-9C1AFDD39D17}" srcOrd="0" destOrd="0" presId="urn:microsoft.com/office/officeart/2011/layout/TabList"/>
    <dgm:cxn modelId="{071BE506-2D83-4C69-B8CD-39B50512417B}" type="presParOf" srcId="{79BDC069-B29B-4C2F-BFA1-4F1A510B9169}" destId="{CF90B2C2-95FB-410D-AD4D-F6CB4BD8E4B2}" srcOrd="1" destOrd="0" presId="urn:microsoft.com/office/officeart/2011/layout/TabList"/>
    <dgm:cxn modelId="{A1A6FAE8-4A15-4A6B-8D22-05EAA254E7B5}" type="presParOf" srcId="{79BDC069-B29B-4C2F-BFA1-4F1A510B9169}" destId="{255F146E-D27A-44C9-A167-092F2E188899}" srcOrd="2" destOrd="0" presId="urn:microsoft.com/office/officeart/2011/layout/TabList"/>
    <dgm:cxn modelId="{B72E2938-AD40-42B4-AAB5-DD69D5E1CC11}" type="presParOf" srcId="{05C72CD2-F281-4B5F-B9BB-46AF06F829C9}" destId="{845763E2-D3FC-4917-B2A4-3AB3A6509E8A}" srcOrd="7"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5DC2CF4-DACA-46A4-8DF9-63871C061843}"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4F366F29-5595-4F30-9D09-7945D582FE28}">
      <dgm:prSet phldrT="[Text]"/>
      <dgm:spPr>
        <a:solidFill>
          <a:srgbClr val="0070C0"/>
        </a:solidFill>
      </dgm:spPr>
      <dgm:t>
        <a:bodyPr/>
        <a:lstStyle/>
        <a:p>
          <a:r>
            <a:rPr lang="en-US" dirty="0">
              <a:latin typeface="Abadi" panose="020B0604020202020204" pitchFamily="34" charset="0"/>
            </a:rPr>
            <a:t>Clicks</a:t>
          </a:r>
        </a:p>
      </dgm:t>
    </dgm:pt>
    <dgm:pt modelId="{1A3BFAEA-85EE-45A5-9865-4DBD051901B9}" type="parTrans" cxnId="{5481893B-13A4-4210-8C7E-505C7D635E00}">
      <dgm:prSet/>
      <dgm:spPr/>
      <dgm:t>
        <a:bodyPr/>
        <a:lstStyle/>
        <a:p>
          <a:endParaRPr lang="en-US"/>
        </a:p>
      </dgm:t>
    </dgm:pt>
    <dgm:pt modelId="{A1142DD1-FC19-4C86-BD3B-F8C176D55D83}" type="sibTrans" cxnId="{5481893B-13A4-4210-8C7E-505C7D635E00}">
      <dgm:prSet/>
      <dgm:spPr/>
      <dgm:t>
        <a:bodyPr/>
        <a:lstStyle/>
        <a:p>
          <a:endParaRPr lang="en-US"/>
        </a:p>
      </dgm:t>
    </dgm:pt>
    <dgm:pt modelId="{BA29B4C2-CD3A-41E5-99EA-58EEF2ACD442}">
      <dgm:prSet phldrT="[Text]"/>
      <dgm:spPr/>
      <dgm:t>
        <a:bodyPr/>
        <a:lstStyle/>
        <a:p>
          <a:r>
            <a:rPr lang="en-US" dirty="0">
              <a:latin typeface="Abadi" panose="020B0604020104020204" pitchFamily="34" charset="0"/>
            </a:rPr>
            <a:t>Navigation and Physical Surroundings</a:t>
          </a:r>
        </a:p>
      </dgm:t>
    </dgm:pt>
    <dgm:pt modelId="{8E2F94C2-D404-43AD-9E50-497597398BC9}" type="parTrans" cxnId="{002D2BC2-E31F-4DEF-8D4E-2E1E70ED4E84}">
      <dgm:prSet/>
      <dgm:spPr/>
      <dgm:t>
        <a:bodyPr/>
        <a:lstStyle/>
        <a:p>
          <a:endParaRPr lang="en-US"/>
        </a:p>
      </dgm:t>
    </dgm:pt>
    <dgm:pt modelId="{BE65C118-EE8C-43A0-B069-F021D1D6D27E}" type="sibTrans" cxnId="{002D2BC2-E31F-4DEF-8D4E-2E1E70ED4E84}">
      <dgm:prSet/>
      <dgm:spPr/>
      <dgm:t>
        <a:bodyPr/>
        <a:lstStyle/>
        <a:p>
          <a:endParaRPr lang="en-US"/>
        </a:p>
      </dgm:t>
    </dgm:pt>
    <dgm:pt modelId="{CD181D00-D3D5-40C3-ABAC-15DCCA5CA908}">
      <dgm:prSet phldrT="[Text]"/>
      <dgm:spPr/>
      <dgm:t>
        <a:bodyPr/>
        <a:lstStyle/>
        <a:p>
          <a:r>
            <a:rPr lang="en-US" b="0" i="0" dirty="0">
              <a:solidFill>
                <a:schemeClr val="tx1"/>
              </a:solidFill>
              <a:effectLst/>
              <a:latin typeface="Abadi" panose="020B0604020104020204" pitchFamily="34" charset="0"/>
              <a:ea typeface="+mn-ea"/>
              <a:cs typeface="+mn-cs"/>
            </a:rPr>
            <a:t>When the sound waves bounce off of an object, they return to the whale, allowing the whale to identify the shape of the object. Clicks can even help to differentiate between friendly creatures and predators. </a:t>
          </a:r>
          <a:endParaRPr lang="en-US" dirty="0">
            <a:latin typeface="Abadi" panose="020B0604020104020204" pitchFamily="34" charset="0"/>
          </a:endParaRPr>
        </a:p>
      </dgm:t>
    </dgm:pt>
    <dgm:pt modelId="{47DBCFB3-B19C-4ED1-8A2E-27B7D603585D}" type="parTrans" cxnId="{6E0A9D0E-69A6-447D-9D97-4B73D2CE2FC8}">
      <dgm:prSet/>
      <dgm:spPr/>
      <dgm:t>
        <a:bodyPr/>
        <a:lstStyle/>
        <a:p>
          <a:endParaRPr lang="en-US"/>
        </a:p>
      </dgm:t>
    </dgm:pt>
    <dgm:pt modelId="{3DFE207F-B549-4E55-9209-1C8429527EA9}" type="sibTrans" cxnId="{6E0A9D0E-69A6-447D-9D97-4B73D2CE2FC8}">
      <dgm:prSet/>
      <dgm:spPr/>
      <dgm:t>
        <a:bodyPr/>
        <a:lstStyle/>
        <a:p>
          <a:endParaRPr lang="en-US"/>
        </a:p>
      </dgm:t>
    </dgm:pt>
    <dgm:pt modelId="{D43C1D3F-BB39-4807-AFE2-B85BACCC1ACF}">
      <dgm:prSet phldrT="[Text]"/>
      <dgm:spPr>
        <a:solidFill>
          <a:srgbClr val="0070C0"/>
        </a:solidFill>
      </dgm:spPr>
      <dgm:t>
        <a:bodyPr/>
        <a:lstStyle/>
        <a:p>
          <a:r>
            <a:rPr lang="en-US" dirty="0">
              <a:latin typeface="Abadi" panose="020B0604020202020204" pitchFamily="34" charset="0"/>
            </a:rPr>
            <a:t>Whistles</a:t>
          </a:r>
        </a:p>
      </dgm:t>
    </dgm:pt>
    <dgm:pt modelId="{AD214340-35D6-43B1-8C3B-460D85145429}" type="parTrans" cxnId="{04634AD6-33FD-4371-8EB6-63F5F2A79113}">
      <dgm:prSet/>
      <dgm:spPr/>
      <dgm:t>
        <a:bodyPr/>
        <a:lstStyle/>
        <a:p>
          <a:endParaRPr lang="en-US"/>
        </a:p>
      </dgm:t>
    </dgm:pt>
    <dgm:pt modelId="{0E251A36-3978-46FA-8DB0-05C18FA0E859}" type="sibTrans" cxnId="{04634AD6-33FD-4371-8EB6-63F5F2A79113}">
      <dgm:prSet/>
      <dgm:spPr/>
      <dgm:t>
        <a:bodyPr/>
        <a:lstStyle/>
        <a:p>
          <a:endParaRPr lang="en-US"/>
        </a:p>
      </dgm:t>
    </dgm:pt>
    <dgm:pt modelId="{8F3146DD-6765-43A7-B41D-BFFDE78ED9B1}">
      <dgm:prSet phldrT="[Text]"/>
      <dgm:spPr/>
      <dgm:t>
        <a:bodyPr/>
        <a:lstStyle/>
        <a:p>
          <a:r>
            <a:rPr lang="en-US" dirty="0">
              <a:latin typeface="Abadi" panose="020B0604020104020204" pitchFamily="34" charset="0"/>
            </a:rPr>
            <a:t>Social Interactions</a:t>
          </a:r>
        </a:p>
      </dgm:t>
    </dgm:pt>
    <dgm:pt modelId="{A94F0994-7577-411E-9F77-AE68F5C303A0}" type="parTrans" cxnId="{72E8E4DA-6A64-4093-8F79-491E6AB4C286}">
      <dgm:prSet/>
      <dgm:spPr/>
      <dgm:t>
        <a:bodyPr/>
        <a:lstStyle/>
        <a:p>
          <a:endParaRPr lang="en-US"/>
        </a:p>
      </dgm:t>
    </dgm:pt>
    <dgm:pt modelId="{B05CC1D5-A902-4F56-89E7-D321AEFE5329}" type="sibTrans" cxnId="{72E8E4DA-6A64-4093-8F79-491E6AB4C286}">
      <dgm:prSet/>
      <dgm:spPr/>
      <dgm:t>
        <a:bodyPr/>
        <a:lstStyle/>
        <a:p>
          <a:endParaRPr lang="en-US"/>
        </a:p>
      </dgm:t>
    </dgm:pt>
    <dgm:pt modelId="{F473AD3E-EC55-4153-A5CC-CFA172D8DC38}">
      <dgm:prSet phldrT="[Text]"/>
      <dgm:spPr/>
      <dgm:t>
        <a:bodyPr/>
        <a:lstStyle/>
        <a:p>
          <a:r>
            <a:rPr lang="en-US" dirty="0">
              <a:latin typeface="Abadi" panose="020B0604020104020204" pitchFamily="34" charset="0"/>
            </a:rPr>
            <a:t>Whistles are mostly used for social interactions between whales, to communicate with one another.</a:t>
          </a:r>
        </a:p>
      </dgm:t>
    </dgm:pt>
    <dgm:pt modelId="{AFF13130-C08A-4F1B-97BB-DE9B1F9ED813}" type="parTrans" cxnId="{8ADBAB2E-1C4C-452B-8C95-F06E00CFC240}">
      <dgm:prSet/>
      <dgm:spPr/>
      <dgm:t>
        <a:bodyPr/>
        <a:lstStyle/>
        <a:p>
          <a:endParaRPr lang="en-US"/>
        </a:p>
      </dgm:t>
    </dgm:pt>
    <dgm:pt modelId="{7BCA5A82-266A-405F-863A-9D6F73C483F7}" type="sibTrans" cxnId="{8ADBAB2E-1C4C-452B-8C95-F06E00CFC240}">
      <dgm:prSet/>
      <dgm:spPr/>
      <dgm:t>
        <a:bodyPr/>
        <a:lstStyle/>
        <a:p>
          <a:endParaRPr lang="en-US"/>
        </a:p>
      </dgm:t>
    </dgm:pt>
    <dgm:pt modelId="{8EB57E9D-C534-4B07-983A-EB8ED021A5E8}">
      <dgm:prSet phldrT="[Text]"/>
      <dgm:spPr>
        <a:solidFill>
          <a:srgbClr val="0070C0"/>
        </a:solidFill>
      </dgm:spPr>
      <dgm:t>
        <a:bodyPr/>
        <a:lstStyle/>
        <a:p>
          <a:r>
            <a:rPr lang="en-US" dirty="0">
              <a:latin typeface="Abadi" panose="020B0604020202020204" pitchFamily="34" charset="0"/>
            </a:rPr>
            <a:t>Pulsed Calls</a:t>
          </a:r>
        </a:p>
      </dgm:t>
    </dgm:pt>
    <dgm:pt modelId="{62BA9F2F-C309-4285-9C95-D485E07B5EF4}" type="parTrans" cxnId="{9DB22524-DE9B-43FA-8DE5-114C2A621742}">
      <dgm:prSet/>
      <dgm:spPr/>
      <dgm:t>
        <a:bodyPr/>
        <a:lstStyle/>
        <a:p>
          <a:endParaRPr lang="en-US"/>
        </a:p>
      </dgm:t>
    </dgm:pt>
    <dgm:pt modelId="{8BB0F553-BB04-461D-9229-D1FB6CE6DDE1}" type="sibTrans" cxnId="{9DB22524-DE9B-43FA-8DE5-114C2A621742}">
      <dgm:prSet/>
      <dgm:spPr/>
      <dgm:t>
        <a:bodyPr/>
        <a:lstStyle/>
        <a:p>
          <a:endParaRPr lang="en-US"/>
        </a:p>
      </dgm:t>
    </dgm:pt>
    <dgm:pt modelId="{3CDD1AD7-F229-436E-907C-155E096E4529}">
      <dgm:prSet phldrT="[Text]"/>
      <dgm:spPr/>
      <dgm:t>
        <a:bodyPr/>
        <a:lstStyle/>
        <a:p>
          <a:r>
            <a:rPr lang="en-US" dirty="0">
              <a:latin typeface="Abadi" panose="020B0604020104020204" pitchFamily="34" charset="0"/>
            </a:rPr>
            <a:t>Whale Dialects</a:t>
          </a:r>
        </a:p>
      </dgm:t>
    </dgm:pt>
    <dgm:pt modelId="{78188356-1BE0-44E7-9926-6141D0819A0E}" type="parTrans" cxnId="{88943528-0995-4CCB-87C1-36F94AF59E89}">
      <dgm:prSet/>
      <dgm:spPr/>
      <dgm:t>
        <a:bodyPr/>
        <a:lstStyle/>
        <a:p>
          <a:endParaRPr lang="en-US"/>
        </a:p>
      </dgm:t>
    </dgm:pt>
    <dgm:pt modelId="{A8E88FA7-7231-4B13-9913-4C5A678961B6}" type="sibTrans" cxnId="{88943528-0995-4CCB-87C1-36F94AF59E89}">
      <dgm:prSet/>
      <dgm:spPr/>
      <dgm:t>
        <a:bodyPr/>
        <a:lstStyle/>
        <a:p>
          <a:endParaRPr lang="en-US"/>
        </a:p>
      </dgm:t>
    </dgm:pt>
    <dgm:pt modelId="{662C5C2D-B085-4E0B-80F8-A1B7B8F15928}">
      <dgm:prSet phldrT="[Text]"/>
      <dgm:spPr/>
      <dgm:t>
        <a:bodyPr/>
        <a:lstStyle/>
        <a:p>
          <a:r>
            <a:rPr lang="en-US" dirty="0">
              <a:latin typeface="Abadi" panose="020B0604020104020204" pitchFamily="34" charset="0"/>
            </a:rPr>
            <a:t>Pulsed calls sound like squeaks, screams, and squawks to humans underwater. Whales use them to differentiate between whales within their own pods and strangers,</a:t>
          </a:r>
        </a:p>
      </dgm:t>
    </dgm:pt>
    <dgm:pt modelId="{C9747424-EC4F-4AFB-865B-5EE4C3FE2F8E}" type="parTrans" cxnId="{07EED614-24FE-435E-B9B8-A5C1F34AB509}">
      <dgm:prSet/>
      <dgm:spPr/>
      <dgm:t>
        <a:bodyPr/>
        <a:lstStyle/>
        <a:p>
          <a:endParaRPr lang="en-US"/>
        </a:p>
      </dgm:t>
    </dgm:pt>
    <dgm:pt modelId="{9D3F9349-C752-4173-AE33-5D282093DE8B}" type="sibTrans" cxnId="{07EED614-24FE-435E-B9B8-A5C1F34AB509}">
      <dgm:prSet/>
      <dgm:spPr/>
      <dgm:t>
        <a:bodyPr/>
        <a:lstStyle/>
        <a:p>
          <a:endParaRPr lang="en-US"/>
        </a:p>
      </dgm:t>
    </dgm:pt>
    <dgm:pt modelId="{05C72CD2-F281-4B5F-B9BB-46AF06F829C9}" type="pres">
      <dgm:prSet presAssocID="{25DC2CF4-DACA-46A4-8DF9-63871C061843}" presName="Name0" presStyleCnt="0">
        <dgm:presLayoutVars>
          <dgm:chMax/>
          <dgm:chPref val="3"/>
          <dgm:dir/>
          <dgm:animOne val="branch"/>
          <dgm:animLvl val="lvl"/>
        </dgm:presLayoutVars>
      </dgm:prSet>
      <dgm:spPr/>
    </dgm:pt>
    <dgm:pt modelId="{96F7200B-914E-4A55-A064-73D78B22B891}" type="pres">
      <dgm:prSet presAssocID="{4F366F29-5595-4F30-9D09-7945D582FE28}" presName="composite" presStyleCnt="0"/>
      <dgm:spPr/>
    </dgm:pt>
    <dgm:pt modelId="{88754ED4-FCF7-43A3-BDD6-B4CE80501009}" type="pres">
      <dgm:prSet presAssocID="{4F366F29-5595-4F30-9D09-7945D582FE28}" presName="FirstChild" presStyleLbl="revTx" presStyleIdx="0" presStyleCnt="6">
        <dgm:presLayoutVars>
          <dgm:chMax val="0"/>
          <dgm:chPref val="0"/>
          <dgm:bulletEnabled val="1"/>
        </dgm:presLayoutVars>
      </dgm:prSet>
      <dgm:spPr/>
    </dgm:pt>
    <dgm:pt modelId="{7BA851A1-9547-4EE1-B806-54C4619B254C}" type="pres">
      <dgm:prSet presAssocID="{4F366F29-5595-4F30-9D09-7945D582FE28}" presName="Parent" presStyleLbl="alignNode1" presStyleIdx="0" presStyleCnt="3">
        <dgm:presLayoutVars>
          <dgm:chMax val="3"/>
          <dgm:chPref val="3"/>
          <dgm:bulletEnabled val="1"/>
        </dgm:presLayoutVars>
      </dgm:prSet>
      <dgm:spPr/>
    </dgm:pt>
    <dgm:pt modelId="{96749090-0B50-4251-96FD-0FC2E5D692C7}" type="pres">
      <dgm:prSet presAssocID="{4F366F29-5595-4F30-9D09-7945D582FE28}" presName="Accent" presStyleLbl="parChTrans1D1" presStyleIdx="0" presStyleCnt="3"/>
      <dgm:spPr/>
    </dgm:pt>
    <dgm:pt modelId="{02DCEAE1-D302-4081-928C-02F89F6475AD}" type="pres">
      <dgm:prSet presAssocID="{4F366F29-5595-4F30-9D09-7945D582FE28}" presName="Child" presStyleLbl="revTx" presStyleIdx="1" presStyleCnt="6">
        <dgm:presLayoutVars>
          <dgm:chMax val="0"/>
          <dgm:chPref val="0"/>
          <dgm:bulletEnabled val="1"/>
        </dgm:presLayoutVars>
      </dgm:prSet>
      <dgm:spPr/>
    </dgm:pt>
    <dgm:pt modelId="{2CB27E50-7D01-4E2F-9BAB-4A37A4FD467C}" type="pres">
      <dgm:prSet presAssocID="{A1142DD1-FC19-4C86-BD3B-F8C176D55D83}" presName="sibTrans" presStyleCnt="0"/>
      <dgm:spPr/>
    </dgm:pt>
    <dgm:pt modelId="{FB9C4282-7B2F-4C21-BCC5-D4808BA1ACF4}" type="pres">
      <dgm:prSet presAssocID="{D43C1D3F-BB39-4807-AFE2-B85BACCC1ACF}" presName="composite" presStyleCnt="0"/>
      <dgm:spPr/>
    </dgm:pt>
    <dgm:pt modelId="{59B8699F-35CA-447F-9E64-C13FF84DB07A}" type="pres">
      <dgm:prSet presAssocID="{D43C1D3F-BB39-4807-AFE2-B85BACCC1ACF}" presName="FirstChild" presStyleLbl="revTx" presStyleIdx="2" presStyleCnt="6">
        <dgm:presLayoutVars>
          <dgm:chMax val="0"/>
          <dgm:chPref val="0"/>
          <dgm:bulletEnabled val="1"/>
        </dgm:presLayoutVars>
      </dgm:prSet>
      <dgm:spPr/>
    </dgm:pt>
    <dgm:pt modelId="{12A8E8F3-CEF0-47D8-A1B1-526C81F911D3}" type="pres">
      <dgm:prSet presAssocID="{D43C1D3F-BB39-4807-AFE2-B85BACCC1ACF}" presName="Parent" presStyleLbl="alignNode1" presStyleIdx="1" presStyleCnt="3">
        <dgm:presLayoutVars>
          <dgm:chMax val="3"/>
          <dgm:chPref val="3"/>
          <dgm:bulletEnabled val="1"/>
        </dgm:presLayoutVars>
      </dgm:prSet>
      <dgm:spPr/>
    </dgm:pt>
    <dgm:pt modelId="{F643F0DD-BC3E-437B-8357-BBA3F7AEE28F}" type="pres">
      <dgm:prSet presAssocID="{D43C1D3F-BB39-4807-AFE2-B85BACCC1ACF}" presName="Accent" presStyleLbl="parChTrans1D1" presStyleIdx="1" presStyleCnt="3"/>
      <dgm:spPr/>
    </dgm:pt>
    <dgm:pt modelId="{73DFB1C1-35B2-47B1-A609-4489779E9A76}" type="pres">
      <dgm:prSet presAssocID="{D43C1D3F-BB39-4807-AFE2-B85BACCC1ACF}" presName="Child" presStyleLbl="revTx" presStyleIdx="3" presStyleCnt="6">
        <dgm:presLayoutVars>
          <dgm:chMax val="0"/>
          <dgm:chPref val="0"/>
          <dgm:bulletEnabled val="1"/>
        </dgm:presLayoutVars>
      </dgm:prSet>
      <dgm:spPr/>
    </dgm:pt>
    <dgm:pt modelId="{C3CE61DB-828A-4589-B6A3-3E68D490F634}" type="pres">
      <dgm:prSet presAssocID="{0E251A36-3978-46FA-8DB0-05C18FA0E859}" presName="sibTrans" presStyleCnt="0"/>
      <dgm:spPr/>
    </dgm:pt>
    <dgm:pt modelId="{79BDC069-B29B-4C2F-BFA1-4F1A510B9169}" type="pres">
      <dgm:prSet presAssocID="{8EB57E9D-C534-4B07-983A-EB8ED021A5E8}" presName="composite" presStyleCnt="0"/>
      <dgm:spPr/>
    </dgm:pt>
    <dgm:pt modelId="{9782A510-7E08-4A90-8160-9C1AFDD39D17}" type="pres">
      <dgm:prSet presAssocID="{8EB57E9D-C534-4B07-983A-EB8ED021A5E8}" presName="FirstChild" presStyleLbl="revTx" presStyleIdx="4" presStyleCnt="6">
        <dgm:presLayoutVars>
          <dgm:chMax val="0"/>
          <dgm:chPref val="0"/>
          <dgm:bulletEnabled val="1"/>
        </dgm:presLayoutVars>
      </dgm:prSet>
      <dgm:spPr/>
    </dgm:pt>
    <dgm:pt modelId="{CF90B2C2-95FB-410D-AD4D-F6CB4BD8E4B2}" type="pres">
      <dgm:prSet presAssocID="{8EB57E9D-C534-4B07-983A-EB8ED021A5E8}" presName="Parent" presStyleLbl="alignNode1" presStyleIdx="2" presStyleCnt="3">
        <dgm:presLayoutVars>
          <dgm:chMax val="3"/>
          <dgm:chPref val="3"/>
          <dgm:bulletEnabled val="1"/>
        </dgm:presLayoutVars>
      </dgm:prSet>
      <dgm:spPr/>
    </dgm:pt>
    <dgm:pt modelId="{255F146E-D27A-44C9-A167-092F2E188899}" type="pres">
      <dgm:prSet presAssocID="{8EB57E9D-C534-4B07-983A-EB8ED021A5E8}" presName="Accent" presStyleLbl="parChTrans1D1" presStyleIdx="2" presStyleCnt="3"/>
      <dgm:spPr/>
    </dgm:pt>
    <dgm:pt modelId="{845763E2-D3FC-4917-B2A4-3AB3A6509E8A}" type="pres">
      <dgm:prSet presAssocID="{8EB57E9D-C534-4B07-983A-EB8ED021A5E8}" presName="Child" presStyleLbl="revTx" presStyleIdx="5" presStyleCnt="6">
        <dgm:presLayoutVars>
          <dgm:chMax val="0"/>
          <dgm:chPref val="0"/>
          <dgm:bulletEnabled val="1"/>
        </dgm:presLayoutVars>
      </dgm:prSet>
      <dgm:spPr/>
    </dgm:pt>
  </dgm:ptLst>
  <dgm:cxnLst>
    <dgm:cxn modelId="{361B5B03-E7ED-47AF-A9EF-AC855B151E88}" type="presOf" srcId="{662C5C2D-B085-4E0B-80F8-A1B7B8F15928}" destId="{845763E2-D3FC-4917-B2A4-3AB3A6509E8A}" srcOrd="0" destOrd="0" presId="urn:microsoft.com/office/officeart/2011/layout/TabList"/>
    <dgm:cxn modelId="{6E0A9D0E-69A6-447D-9D97-4B73D2CE2FC8}" srcId="{4F366F29-5595-4F30-9D09-7945D582FE28}" destId="{CD181D00-D3D5-40C3-ABAC-15DCCA5CA908}" srcOrd="1" destOrd="0" parTransId="{47DBCFB3-B19C-4ED1-8A2E-27B7D603585D}" sibTransId="{3DFE207F-B549-4E55-9209-1C8429527EA9}"/>
    <dgm:cxn modelId="{E1AD3D12-B8A7-4DB1-A634-DB82502D7F84}" type="presOf" srcId="{3CDD1AD7-F229-436E-907C-155E096E4529}" destId="{9782A510-7E08-4A90-8160-9C1AFDD39D17}" srcOrd="0" destOrd="0" presId="urn:microsoft.com/office/officeart/2011/layout/TabList"/>
    <dgm:cxn modelId="{07EED614-24FE-435E-B9B8-A5C1F34AB509}" srcId="{8EB57E9D-C534-4B07-983A-EB8ED021A5E8}" destId="{662C5C2D-B085-4E0B-80F8-A1B7B8F15928}" srcOrd="1" destOrd="0" parTransId="{C9747424-EC4F-4AFB-865B-5EE4C3FE2F8E}" sibTransId="{9D3F9349-C752-4173-AE33-5D282093DE8B}"/>
    <dgm:cxn modelId="{9DB22524-DE9B-43FA-8DE5-114C2A621742}" srcId="{25DC2CF4-DACA-46A4-8DF9-63871C061843}" destId="{8EB57E9D-C534-4B07-983A-EB8ED021A5E8}" srcOrd="2" destOrd="0" parTransId="{62BA9F2F-C309-4285-9C95-D485E07B5EF4}" sibTransId="{8BB0F553-BB04-461D-9229-D1FB6CE6DDE1}"/>
    <dgm:cxn modelId="{88943528-0995-4CCB-87C1-36F94AF59E89}" srcId="{8EB57E9D-C534-4B07-983A-EB8ED021A5E8}" destId="{3CDD1AD7-F229-436E-907C-155E096E4529}" srcOrd="0" destOrd="0" parTransId="{78188356-1BE0-44E7-9926-6141D0819A0E}" sibTransId="{A8E88FA7-7231-4B13-9913-4C5A678961B6}"/>
    <dgm:cxn modelId="{8ADBAB2E-1C4C-452B-8C95-F06E00CFC240}" srcId="{D43C1D3F-BB39-4807-AFE2-B85BACCC1ACF}" destId="{F473AD3E-EC55-4153-A5CC-CFA172D8DC38}" srcOrd="1" destOrd="0" parTransId="{AFF13130-C08A-4F1B-97BB-DE9B1F9ED813}" sibTransId="{7BCA5A82-266A-405F-863A-9D6F73C483F7}"/>
    <dgm:cxn modelId="{7C0E6F33-7548-48CA-B518-DC811DE19C2A}" type="presOf" srcId="{CD181D00-D3D5-40C3-ABAC-15DCCA5CA908}" destId="{02DCEAE1-D302-4081-928C-02F89F6475AD}" srcOrd="0" destOrd="0" presId="urn:microsoft.com/office/officeart/2011/layout/TabList"/>
    <dgm:cxn modelId="{B514D137-61BB-40CB-80C2-783B5AABF960}" type="presOf" srcId="{F473AD3E-EC55-4153-A5CC-CFA172D8DC38}" destId="{73DFB1C1-35B2-47B1-A609-4489779E9A76}" srcOrd="0" destOrd="0" presId="urn:microsoft.com/office/officeart/2011/layout/TabList"/>
    <dgm:cxn modelId="{5481893B-13A4-4210-8C7E-505C7D635E00}" srcId="{25DC2CF4-DACA-46A4-8DF9-63871C061843}" destId="{4F366F29-5595-4F30-9D09-7945D582FE28}" srcOrd="0" destOrd="0" parTransId="{1A3BFAEA-85EE-45A5-9865-4DBD051901B9}" sibTransId="{A1142DD1-FC19-4C86-BD3B-F8C176D55D83}"/>
    <dgm:cxn modelId="{A018DB49-59ED-4E3A-9B13-A3339C76FCFE}" type="presOf" srcId="{BA29B4C2-CD3A-41E5-99EA-58EEF2ACD442}" destId="{88754ED4-FCF7-43A3-BDD6-B4CE80501009}" srcOrd="0" destOrd="0" presId="urn:microsoft.com/office/officeart/2011/layout/TabList"/>
    <dgm:cxn modelId="{6182A96F-EF16-41C6-AFE2-31A664C78D31}" type="presOf" srcId="{8EB57E9D-C534-4B07-983A-EB8ED021A5E8}" destId="{CF90B2C2-95FB-410D-AD4D-F6CB4BD8E4B2}" srcOrd="0" destOrd="0" presId="urn:microsoft.com/office/officeart/2011/layout/TabList"/>
    <dgm:cxn modelId="{1AB70377-662E-4D0D-A2BC-074AAF10B3BB}" type="presOf" srcId="{25DC2CF4-DACA-46A4-8DF9-63871C061843}" destId="{05C72CD2-F281-4B5F-B9BB-46AF06F829C9}" srcOrd="0" destOrd="0" presId="urn:microsoft.com/office/officeart/2011/layout/TabList"/>
    <dgm:cxn modelId="{BE6529AC-E15F-4E13-8645-839EF9D7CD57}" type="presOf" srcId="{4F366F29-5595-4F30-9D09-7945D582FE28}" destId="{7BA851A1-9547-4EE1-B806-54C4619B254C}" srcOrd="0" destOrd="0" presId="urn:microsoft.com/office/officeart/2011/layout/TabList"/>
    <dgm:cxn modelId="{670136AD-25DE-4CA9-BE38-D5412E75E7D1}" type="presOf" srcId="{8F3146DD-6765-43A7-B41D-BFFDE78ED9B1}" destId="{59B8699F-35CA-447F-9E64-C13FF84DB07A}" srcOrd="0" destOrd="0" presId="urn:microsoft.com/office/officeart/2011/layout/TabList"/>
    <dgm:cxn modelId="{09A89BB3-0E9F-44C4-948C-DA5984FB941A}" type="presOf" srcId="{D43C1D3F-BB39-4807-AFE2-B85BACCC1ACF}" destId="{12A8E8F3-CEF0-47D8-A1B1-526C81F911D3}" srcOrd="0" destOrd="0" presId="urn:microsoft.com/office/officeart/2011/layout/TabList"/>
    <dgm:cxn modelId="{002D2BC2-E31F-4DEF-8D4E-2E1E70ED4E84}" srcId="{4F366F29-5595-4F30-9D09-7945D582FE28}" destId="{BA29B4C2-CD3A-41E5-99EA-58EEF2ACD442}" srcOrd="0" destOrd="0" parTransId="{8E2F94C2-D404-43AD-9E50-497597398BC9}" sibTransId="{BE65C118-EE8C-43A0-B069-F021D1D6D27E}"/>
    <dgm:cxn modelId="{04634AD6-33FD-4371-8EB6-63F5F2A79113}" srcId="{25DC2CF4-DACA-46A4-8DF9-63871C061843}" destId="{D43C1D3F-BB39-4807-AFE2-B85BACCC1ACF}" srcOrd="1" destOrd="0" parTransId="{AD214340-35D6-43B1-8C3B-460D85145429}" sibTransId="{0E251A36-3978-46FA-8DB0-05C18FA0E859}"/>
    <dgm:cxn modelId="{72E8E4DA-6A64-4093-8F79-491E6AB4C286}" srcId="{D43C1D3F-BB39-4807-AFE2-B85BACCC1ACF}" destId="{8F3146DD-6765-43A7-B41D-BFFDE78ED9B1}" srcOrd="0" destOrd="0" parTransId="{A94F0994-7577-411E-9F77-AE68F5C303A0}" sibTransId="{B05CC1D5-A902-4F56-89E7-D321AEFE5329}"/>
    <dgm:cxn modelId="{E5416E74-D333-4DBE-B41D-791EC64EA659}" type="presParOf" srcId="{05C72CD2-F281-4B5F-B9BB-46AF06F829C9}" destId="{96F7200B-914E-4A55-A064-73D78B22B891}" srcOrd="0" destOrd="0" presId="urn:microsoft.com/office/officeart/2011/layout/TabList"/>
    <dgm:cxn modelId="{8DC2C98F-8795-4CC6-9D59-BFB98551DEE4}" type="presParOf" srcId="{96F7200B-914E-4A55-A064-73D78B22B891}" destId="{88754ED4-FCF7-43A3-BDD6-B4CE80501009}" srcOrd="0" destOrd="0" presId="urn:microsoft.com/office/officeart/2011/layout/TabList"/>
    <dgm:cxn modelId="{08000DCB-D31A-4059-A894-0C0FB6324211}" type="presParOf" srcId="{96F7200B-914E-4A55-A064-73D78B22B891}" destId="{7BA851A1-9547-4EE1-B806-54C4619B254C}" srcOrd="1" destOrd="0" presId="urn:microsoft.com/office/officeart/2011/layout/TabList"/>
    <dgm:cxn modelId="{8350E24B-1C49-45A4-A126-9ECCD3E60D9A}" type="presParOf" srcId="{96F7200B-914E-4A55-A064-73D78B22B891}" destId="{96749090-0B50-4251-96FD-0FC2E5D692C7}" srcOrd="2" destOrd="0" presId="urn:microsoft.com/office/officeart/2011/layout/TabList"/>
    <dgm:cxn modelId="{B32BE1FA-7314-492F-86BA-A2F7ECC15167}" type="presParOf" srcId="{05C72CD2-F281-4B5F-B9BB-46AF06F829C9}" destId="{02DCEAE1-D302-4081-928C-02F89F6475AD}" srcOrd="1" destOrd="0" presId="urn:microsoft.com/office/officeart/2011/layout/TabList"/>
    <dgm:cxn modelId="{568282A7-9225-4434-9A20-BF9BC9D3E224}" type="presParOf" srcId="{05C72CD2-F281-4B5F-B9BB-46AF06F829C9}" destId="{2CB27E50-7D01-4E2F-9BAB-4A37A4FD467C}" srcOrd="2" destOrd="0" presId="urn:microsoft.com/office/officeart/2011/layout/TabList"/>
    <dgm:cxn modelId="{52187310-C33A-48DB-B966-A2A1F45F08E4}" type="presParOf" srcId="{05C72CD2-F281-4B5F-B9BB-46AF06F829C9}" destId="{FB9C4282-7B2F-4C21-BCC5-D4808BA1ACF4}" srcOrd="3" destOrd="0" presId="urn:microsoft.com/office/officeart/2011/layout/TabList"/>
    <dgm:cxn modelId="{16C369F8-073E-46AE-9BA8-4C134DF8176D}" type="presParOf" srcId="{FB9C4282-7B2F-4C21-BCC5-D4808BA1ACF4}" destId="{59B8699F-35CA-447F-9E64-C13FF84DB07A}" srcOrd="0" destOrd="0" presId="urn:microsoft.com/office/officeart/2011/layout/TabList"/>
    <dgm:cxn modelId="{2E7DC77B-1F90-4B66-9973-F4C004542C83}" type="presParOf" srcId="{FB9C4282-7B2F-4C21-BCC5-D4808BA1ACF4}" destId="{12A8E8F3-CEF0-47D8-A1B1-526C81F911D3}" srcOrd="1" destOrd="0" presId="urn:microsoft.com/office/officeart/2011/layout/TabList"/>
    <dgm:cxn modelId="{5C3AB612-BCBF-45A0-88CA-201A21C84D71}" type="presParOf" srcId="{FB9C4282-7B2F-4C21-BCC5-D4808BA1ACF4}" destId="{F643F0DD-BC3E-437B-8357-BBA3F7AEE28F}" srcOrd="2" destOrd="0" presId="urn:microsoft.com/office/officeart/2011/layout/TabList"/>
    <dgm:cxn modelId="{B214B4EB-CF6A-489C-9522-F9431D730AAD}" type="presParOf" srcId="{05C72CD2-F281-4B5F-B9BB-46AF06F829C9}" destId="{73DFB1C1-35B2-47B1-A609-4489779E9A76}" srcOrd="4" destOrd="0" presId="urn:microsoft.com/office/officeart/2011/layout/TabList"/>
    <dgm:cxn modelId="{F99C4960-7861-482D-A70E-6DFDF1EBE1F3}" type="presParOf" srcId="{05C72CD2-F281-4B5F-B9BB-46AF06F829C9}" destId="{C3CE61DB-828A-4589-B6A3-3E68D490F634}" srcOrd="5" destOrd="0" presId="urn:microsoft.com/office/officeart/2011/layout/TabList"/>
    <dgm:cxn modelId="{538CC816-AE0D-45A8-A55D-BCA9ACF56E5D}" type="presParOf" srcId="{05C72CD2-F281-4B5F-B9BB-46AF06F829C9}" destId="{79BDC069-B29B-4C2F-BFA1-4F1A510B9169}" srcOrd="6" destOrd="0" presId="urn:microsoft.com/office/officeart/2011/layout/TabList"/>
    <dgm:cxn modelId="{6D153AB2-EDB2-4F99-99FF-C2ECCF68F2BB}" type="presParOf" srcId="{79BDC069-B29B-4C2F-BFA1-4F1A510B9169}" destId="{9782A510-7E08-4A90-8160-9C1AFDD39D17}" srcOrd="0" destOrd="0" presId="urn:microsoft.com/office/officeart/2011/layout/TabList"/>
    <dgm:cxn modelId="{071BE506-2D83-4C69-B8CD-39B50512417B}" type="presParOf" srcId="{79BDC069-B29B-4C2F-BFA1-4F1A510B9169}" destId="{CF90B2C2-95FB-410D-AD4D-F6CB4BD8E4B2}" srcOrd="1" destOrd="0" presId="urn:microsoft.com/office/officeart/2011/layout/TabList"/>
    <dgm:cxn modelId="{A1A6FAE8-4A15-4A6B-8D22-05EAA254E7B5}" type="presParOf" srcId="{79BDC069-B29B-4C2F-BFA1-4F1A510B9169}" destId="{255F146E-D27A-44C9-A167-092F2E188899}" srcOrd="2" destOrd="0" presId="urn:microsoft.com/office/officeart/2011/layout/TabList"/>
    <dgm:cxn modelId="{B72E2938-AD40-42B4-AAB5-DD69D5E1CC11}" type="presParOf" srcId="{05C72CD2-F281-4B5F-B9BB-46AF06F829C9}" destId="{845763E2-D3FC-4917-B2A4-3AB3A6509E8A}" srcOrd="7" destOrd="0" presId="urn:microsoft.com/office/officeart/2011/layout/Tab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5DC2CF4-DACA-46A4-8DF9-63871C061843}"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4F366F29-5595-4F30-9D09-7945D582FE28}">
      <dgm:prSet phldrT="[Text]"/>
      <dgm:spPr>
        <a:solidFill>
          <a:srgbClr val="0070C0"/>
        </a:solidFill>
      </dgm:spPr>
      <dgm:t>
        <a:bodyPr/>
        <a:lstStyle/>
        <a:p>
          <a:r>
            <a:rPr lang="en-US" dirty="0">
              <a:latin typeface="Abadi" panose="020B0604020202020204" pitchFamily="34" charset="0"/>
            </a:rPr>
            <a:t>Coral Reefs</a:t>
          </a:r>
        </a:p>
      </dgm:t>
    </dgm:pt>
    <dgm:pt modelId="{1A3BFAEA-85EE-45A5-9865-4DBD051901B9}" type="parTrans" cxnId="{5481893B-13A4-4210-8C7E-505C7D635E00}">
      <dgm:prSet/>
      <dgm:spPr/>
      <dgm:t>
        <a:bodyPr/>
        <a:lstStyle/>
        <a:p>
          <a:endParaRPr lang="en-US"/>
        </a:p>
      </dgm:t>
    </dgm:pt>
    <dgm:pt modelId="{A1142DD1-FC19-4C86-BD3B-F8C176D55D83}" type="sibTrans" cxnId="{5481893B-13A4-4210-8C7E-505C7D635E00}">
      <dgm:prSet/>
      <dgm:spPr/>
      <dgm:t>
        <a:bodyPr/>
        <a:lstStyle/>
        <a:p>
          <a:endParaRPr lang="en-US"/>
        </a:p>
      </dgm:t>
    </dgm:pt>
    <dgm:pt modelId="{BA29B4C2-CD3A-41E5-99EA-58EEF2ACD442}">
      <dgm:prSet phldrT="[Text]"/>
      <dgm:spPr/>
      <dgm:t>
        <a:bodyPr/>
        <a:lstStyle/>
        <a:p>
          <a:endParaRPr lang="en-US" dirty="0">
            <a:latin typeface="Abadi" panose="020B0604020104020204" pitchFamily="34" charset="0"/>
          </a:endParaRPr>
        </a:p>
      </dgm:t>
    </dgm:pt>
    <dgm:pt modelId="{8E2F94C2-D404-43AD-9E50-497597398BC9}" type="parTrans" cxnId="{002D2BC2-E31F-4DEF-8D4E-2E1E70ED4E84}">
      <dgm:prSet/>
      <dgm:spPr/>
      <dgm:t>
        <a:bodyPr/>
        <a:lstStyle/>
        <a:p>
          <a:endParaRPr lang="en-US"/>
        </a:p>
      </dgm:t>
    </dgm:pt>
    <dgm:pt modelId="{BE65C118-EE8C-43A0-B069-F021D1D6D27E}" type="sibTrans" cxnId="{002D2BC2-E31F-4DEF-8D4E-2E1E70ED4E84}">
      <dgm:prSet/>
      <dgm:spPr/>
      <dgm:t>
        <a:bodyPr/>
        <a:lstStyle/>
        <a:p>
          <a:endParaRPr lang="en-US"/>
        </a:p>
      </dgm:t>
    </dgm:pt>
    <dgm:pt modelId="{CD181D00-D3D5-40C3-ABAC-15DCCA5CA908}">
      <dgm:prSet phldrT="[Text]" custT="1"/>
      <dgm:spPr/>
      <dgm:t>
        <a:bodyPr/>
        <a:lstStyle/>
        <a:p>
          <a:r>
            <a:rPr lang="en-US" sz="1800" b="0" i="0" dirty="0">
              <a:solidFill>
                <a:schemeClr val="tx1"/>
              </a:solidFill>
              <a:effectLst/>
              <a:latin typeface="+mj-lt"/>
              <a:ea typeface="+mn-ea"/>
              <a:cs typeface="+mn-cs"/>
            </a:rPr>
            <a:t>A temperature change in the ocean caused by climate change has resulted in immense destruction. Greenhouse gasses get dissolved into the oceans at 93%. </a:t>
          </a:r>
          <a:r>
            <a:rPr lang="en-US" sz="1800" b="0" i="0" dirty="0">
              <a:latin typeface="+mj-lt"/>
            </a:rPr>
            <a:t>50 percent of the world's </a:t>
          </a:r>
          <a:r>
            <a:rPr lang="en-US" sz="1800" b="1" i="0" dirty="0">
              <a:latin typeface="+mj-lt"/>
            </a:rPr>
            <a:t>coral reefs</a:t>
          </a:r>
          <a:r>
            <a:rPr lang="en-US" sz="1800" b="0" i="0" dirty="0">
              <a:latin typeface="+mj-lt"/>
            </a:rPr>
            <a:t> have died in the last 30 years and up to 90 percent may die within the next century.</a:t>
          </a:r>
          <a:endParaRPr lang="en-US" sz="1800" dirty="0">
            <a:latin typeface="+mj-lt"/>
          </a:endParaRPr>
        </a:p>
      </dgm:t>
    </dgm:pt>
    <dgm:pt modelId="{47DBCFB3-B19C-4ED1-8A2E-27B7D603585D}" type="parTrans" cxnId="{6E0A9D0E-69A6-447D-9D97-4B73D2CE2FC8}">
      <dgm:prSet/>
      <dgm:spPr/>
      <dgm:t>
        <a:bodyPr/>
        <a:lstStyle/>
        <a:p>
          <a:endParaRPr lang="en-US"/>
        </a:p>
      </dgm:t>
    </dgm:pt>
    <dgm:pt modelId="{3DFE207F-B549-4E55-9209-1C8429527EA9}" type="sibTrans" cxnId="{6E0A9D0E-69A6-447D-9D97-4B73D2CE2FC8}">
      <dgm:prSet/>
      <dgm:spPr/>
      <dgm:t>
        <a:bodyPr/>
        <a:lstStyle/>
        <a:p>
          <a:endParaRPr lang="en-US"/>
        </a:p>
      </dgm:t>
    </dgm:pt>
    <dgm:pt modelId="{F473AD3E-EC55-4153-A5CC-CFA172D8DC38}">
      <dgm:prSet phldrT="[Text]" custT="1"/>
      <dgm:spPr/>
      <dgm:t>
        <a:bodyPr/>
        <a:lstStyle/>
        <a:p>
          <a:r>
            <a:rPr lang="en-US" sz="1800" b="0" i="0" dirty="0"/>
            <a:t>By 2050, </a:t>
          </a:r>
          <a:r>
            <a:rPr lang="en-US" sz="1800" b="1" i="0" dirty="0"/>
            <a:t>plastic</a:t>
          </a:r>
          <a:r>
            <a:rPr lang="en-US" sz="1800" b="0" i="0" dirty="0"/>
            <a:t> in the oceans will outweigh </a:t>
          </a:r>
          <a:r>
            <a:rPr lang="en-US" sz="1800" b="1" i="0" dirty="0"/>
            <a:t>fish</a:t>
          </a:r>
          <a:r>
            <a:rPr lang="en-US" sz="1800" b="0" i="0" dirty="0"/>
            <a:t>, predicts a report from the Ellen MacArthur Foundation, in partnership with the World Economic Forum. The report projects the oceans will contain at least 937 million tons of </a:t>
          </a:r>
          <a:r>
            <a:rPr lang="en-US" sz="1800" b="1" i="0" dirty="0"/>
            <a:t>plastic</a:t>
          </a:r>
          <a:r>
            <a:rPr lang="en-US" sz="1800" b="0" i="0" dirty="0"/>
            <a:t> and 895 million tons of </a:t>
          </a:r>
          <a:r>
            <a:rPr lang="en-US" sz="1800" b="1" i="0" dirty="0"/>
            <a:t>fish</a:t>
          </a:r>
          <a:r>
            <a:rPr lang="en-US" sz="1800" b="0" i="0" dirty="0"/>
            <a:t> by 2050.</a:t>
          </a:r>
          <a:endParaRPr lang="en-US" sz="1800" dirty="0">
            <a:latin typeface="Abadi" panose="020B0604020104020204" pitchFamily="34" charset="0"/>
          </a:endParaRPr>
        </a:p>
      </dgm:t>
    </dgm:pt>
    <dgm:pt modelId="{AFF13130-C08A-4F1B-97BB-DE9B1F9ED813}" type="parTrans" cxnId="{8ADBAB2E-1C4C-452B-8C95-F06E00CFC240}">
      <dgm:prSet/>
      <dgm:spPr/>
      <dgm:t>
        <a:bodyPr/>
        <a:lstStyle/>
        <a:p>
          <a:endParaRPr lang="en-US"/>
        </a:p>
      </dgm:t>
    </dgm:pt>
    <dgm:pt modelId="{7BCA5A82-266A-405F-863A-9D6F73C483F7}" type="sibTrans" cxnId="{8ADBAB2E-1C4C-452B-8C95-F06E00CFC240}">
      <dgm:prSet/>
      <dgm:spPr/>
      <dgm:t>
        <a:bodyPr/>
        <a:lstStyle/>
        <a:p>
          <a:endParaRPr lang="en-US"/>
        </a:p>
      </dgm:t>
    </dgm:pt>
    <dgm:pt modelId="{3427DDEF-AA69-46C4-B7E0-5BC71C02A768}">
      <dgm:prSet phldrT="[Text]" custT="1"/>
      <dgm:spPr/>
      <dgm:t>
        <a:bodyPr/>
        <a:lstStyle/>
        <a:p>
          <a:r>
            <a:rPr lang="en-US" sz="1800" dirty="0">
              <a:latin typeface="+mj-lt"/>
            </a:rPr>
            <a:t>We use coral reefs for medicine, to prevent natural disasters, for global economies, and for survival</a:t>
          </a:r>
          <a:r>
            <a:rPr lang="en-US" sz="1500" dirty="0">
              <a:latin typeface="+mj-lt"/>
            </a:rPr>
            <a:t>. </a:t>
          </a:r>
        </a:p>
      </dgm:t>
    </dgm:pt>
    <dgm:pt modelId="{25D3FA29-7004-43DB-9EC4-5C46D6D15293}" type="parTrans" cxnId="{A02D0797-3D92-4129-ACAB-2D34C2C5A7C1}">
      <dgm:prSet/>
      <dgm:spPr/>
      <dgm:t>
        <a:bodyPr/>
        <a:lstStyle/>
        <a:p>
          <a:endParaRPr lang="en-US"/>
        </a:p>
      </dgm:t>
    </dgm:pt>
    <dgm:pt modelId="{F9DC589E-55FB-4148-937D-EAADC98469B6}" type="sibTrans" cxnId="{A02D0797-3D92-4129-ACAB-2D34C2C5A7C1}">
      <dgm:prSet/>
      <dgm:spPr/>
      <dgm:t>
        <a:bodyPr/>
        <a:lstStyle/>
        <a:p>
          <a:endParaRPr lang="en-US"/>
        </a:p>
      </dgm:t>
    </dgm:pt>
    <dgm:pt modelId="{8F3146DD-6765-43A7-B41D-BFFDE78ED9B1}">
      <dgm:prSet phldrT="[Text]"/>
      <dgm:spPr/>
      <dgm:t>
        <a:bodyPr/>
        <a:lstStyle/>
        <a:p>
          <a:endParaRPr lang="en-US" dirty="0">
            <a:latin typeface="Abadi" panose="020B0604020104020204" pitchFamily="34" charset="0"/>
          </a:endParaRPr>
        </a:p>
      </dgm:t>
    </dgm:pt>
    <dgm:pt modelId="{B05CC1D5-A902-4F56-89E7-D321AEFE5329}" type="sibTrans" cxnId="{72E8E4DA-6A64-4093-8F79-491E6AB4C286}">
      <dgm:prSet/>
      <dgm:spPr/>
      <dgm:t>
        <a:bodyPr/>
        <a:lstStyle/>
        <a:p>
          <a:endParaRPr lang="en-US"/>
        </a:p>
      </dgm:t>
    </dgm:pt>
    <dgm:pt modelId="{A94F0994-7577-411E-9F77-AE68F5C303A0}" type="parTrans" cxnId="{72E8E4DA-6A64-4093-8F79-491E6AB4C286}">
      <dgm:prSet/>
      <dgm:spPr/>
      <dgm:t>
        <a:bodyPr/>
        <a:lstStyle/>
        <a:p>
          <a:endParaRPr lang="en-US"/>
        </a:p>
      </dgm:t>
    </dgm:pt>
    <dgm:pt modelId="{D43C1D3F-BB39-4807-AFE2-B85BACCC1ACF}">
      <dgm:prSet phldrT="[Text]"/>
      <dgm:spPr>
        <a:solidFill>
          <a:srgbClr val="0070C0"/>
        </a:solidFill>
      </dgm:spPr>
      <dgm:t>
        <a:bodyPr/>
        <a:lstStyle/>
        <a:p>
          <a:r>
            <a:rPr lang="en-US" dirty="0">
              <a:latin typeface="Abadi" panose="020B0604020202020204" pitchFamily="34" charset="0"/>
            </a:rPr>
            <a:t>Collapsing Ecosystem</a:t>
          </a:r>
        </a:p>
      </dgm:t>
    </dgm:pt>
    <dgm:pt modelId="{0E251A36-3978-46FA-8DB0-05C18FA0E859}" type="sibTrans" cxnId="{04634AD6-33FD-4371-8EB6-63F5F2A79113}">
      <dgm:prSet/>
      <dgm:spPr/>
      <dgm:t>
        <a:bodyPr/>
        <a:lstStyle/>
        <a:p>
          <a:endParaRPr lang="en-US"/>
        </a:p>
      </dgm:t>
    </dgm:pt>
    <dgm:pt modelId="{AD214340-35D6-43B1-8C3B-460D85145429}" type="parTrans" cxnId="{04634AD6-33FD-4371-8EB6-63F5F2A79113}">
      <dgm:prSet/>
      <dgm:spPr/>
      <dgm:t>
        <a:bodyPr/>
        <a:lstStyle/>
        <a:p>
          <a:endParaRPr lang="en-US"/>
        </a:p>
      </dgm:t>
    </dgm:pt>
    <dgm:pt modelId="{65C52027-5F42-4BE6-825F-9A4B3D442C2E}">
      <dgm:prSet phldrT="[Text]" custT="1"/>
      <dgm:spPr/>
      <dgm:t>
        <a:bodyPr/>
        <a:lstStyle/>
        <a:p>
          <a:endParaRPr lang="en-US" sz="1500" dirty="0">
            <a:latin typeface="+mj-lt"/>
          </a:endParaRPr>
        </a:p>
      </dgm:t>
    </dgm:pt>
    <dgm:pt modelId="{71215F6F-402A-432C-A502-3322F226B8E0}" type="parTrans" cxnId="{3E14C003-ECDE-42EA-ACFC-6756268676EC}">
      <dgm:prSet/>
      <dgm:spPr/>
      <dgm:t>
        <a:bodyPr/>
        <a:lstStyle/>
        <a:p>
          <a:endParaRPr lang="en-US"/>
        </a:p>
      </dgm:t>
    </dgm:pt>
    <dgm:pt modelId="{17FD913C-59FF-4886-804A-541DD8D453E3}" type="sibTrans" cxnId="{3E14C003-ECDE-42EA-ACFC-6756268676EC}">
      <dgm:prSet/>
      <dgm:spPr/>
      <dgm:t>
        <a:bodyPr/>
        <a:lstStyle/>
        <a:p>
          <a:endParaRPr lang="en-US"/>
        </a:p>
      </dgm:t>
    </dgm:pt>
    <dgm:pt modelId="{14CFAB62-5E17-470C-A58B-15DED353D451}">
      <dgm:prSet phldrT="[Text]" custT="1"/>
      <dgm:spPr/>
      <dgm:t>
        <a:bodyPr/>
        <a:lstStyle/>
        <a:p>
          <a:endParaRPr lang="en-US" sz="1500" dirty="0">
            <a:latin typeface="+mj-lt"/>
          </a:endParaRPr>
        </a:p>
      </dgm:t>
    </dgm:pt>
    <dgm:pt modelId="{E09BE825-49FB-465D-9967-A7D331B71BDF}" type="parTrans" cxnId="{1DC9DB18-A964-4C40-9E8A-4C03069FEB8B}">
      <dgm:prSet/>
      <dgm:spPr/>
      <dgm:t>
        <a:bodyPr/>
        <a:lstStyle/>
        <a:p>
          <a:endParaRPr lang="en-US"/>
        </a:p>
      </dgm:t>
    </dgm:pt>
    <dgm:pt modelId="{4188E5F7-21B6-4A4B-BDCA-B0F65F3BC1E6}" type="sibTrans" cxnId="{1DC9DB18-A964-4C40-9E8A-4C03069FEB8B}">
      <dgm:prSet/>
      <dgm:spPr/>
      <dgm:t>
        <a:bodyPr/>
        <a:lstStyle/>
        <a:p>
          <a:endParaRPr lang="en-US"/>
        </a:p>
      </dgm:t>
    </dgm:pt>
    <dgm:pt modelId="{05C72CD2-F281-4B5F-B9BB-46AF06F829C9}" type="pres">
      <dgm:prSet presAssocID="{25DC2CF4-DACA-46A4-8DF9-63871C061843}" presName="Name0" presStyleCnt="0">
        <dgm:presLayoutVars>
          <dgm:chMax/>
          <dgm:chPref val="3"/>
          <dgm:dir/>
          <dgm:animOne val="branch"/>
          <dgm:animLvl val="lvl"/>
        </dgm:presLayoutVars>
      </dgm:prSet>
      <dgm:spPr/>
    </dgm:pt>
    <dgm:pt modelId="{96F7200B-914E-4A55-A064-73D78B22B891}" type="pres">
      <dgm:prSet presAssocID="{4F366F29-5595-4F30-9D09-7945D582FE28}" presName="composite" presStyleCnt="0"/>
      <dgm:spPr/>
    </dgm:pt>
    <dgm:pt modelId="{88754ED4-FCF7-43A3-BDD6-B4CE80501009}" type="pres">
      <dgm:prSet presAssocID="{4F366F29-5595-4F30-9D09-7945D582FE28}" presName="FirstChild" presStyleLbl="revTx" presStyleIdx="0" presStyleCnt="4">
        <dgm:presLayoutVars>
          <dgm:chMax val="0"/>
          <dgm:chPref val="0"/>
          <dgm:bulletEnabled val="1"/>
        </dgm:presLayoutVars>
      </dgm:prSet>
      <dgm:spPr/>
    </dgm:pt>
    <dgm:pt modelId="{7BA851A1-9547-4EE1-B806-54C4619B254C}" type="pres">
      <dgm:prSet presAssocID="{4F366F29-5595-4F30-9D09-7945D582FE28}" presName="Parent" presStyleLbl="alignNode1" presStyleIdx="0" presStyleCnt="2">
        <dgm:presLayoutVars>
          <dgm:chMax val="3"/>
          <dgm:chPref val="3"/>
          <dgm:bulletEnabled val="1"/>
        </dgm:presLayoutVars>
      </dgm:prSet>
      <dgm:spPr/>
    </dgm:pt>
    <dgm:pt modelId="{96749090-0B50-4251-96FD-0FC2E5D692C7}" type="pres">
      <dgm:prSet presAssocID="{4F366F29-5595-4F30-9D09-7945D582FE28}" presName="Accent" presStyleLbl="parChTrans1D1" presStyleIdx="0" presStyleCnt="2"/>
      <dgm:spPr/>
    </dgm:pt>
    <dgm:pt modelId="{02DCEAE1-D302-4081-928C-02F89F6475AD}" type="pres">
      <dgm:prSet presAssocID="{4F366F29-5595-4F30-9D09-7945D582FE28}" presName="Child" presStyleLbl="revTx" presStyleIdx="1" presStyleCnt="4" custScaleY="129031">
        <dgm:presLayoutVars>
          <dgm:chMax val="0"/>
          <dgm:chPref val="0"/>
          <dgm:bulletEnabled val="1"/>
        </dgm:presLayoutVars>
      </dgm:prSet>
      <dgm:spPr/>
    </dgm:pt>
    <dgm:pt modelId="{2CB27E50-7D01-4E2F-9BAB-4A37A4FD467C}" type="pres">
      <dgm:prSet presAssocID="{A1142DD1-FC19-4C86-BD3B-F8C176D55D83}" presName="sibTrans" presStyleCnt="0"/>
      <dgm:spPr/>
    </dgm:pt>
    <dgm:pt modelId="{FB9C4282-7B2F-4C21-BCC5-D4808BA1ACF4}" type="pres">
      <dgm:prSet presAssocID="{D43C1D3F-BB39-4807-AFE2-B85BACCC1ACF}" presName="composite" presStyleCnt="0"/>
      <dgm:spPr/>
    </dgm:pt>
    <dgm:pt modelId="{59B8699F-35CA-447F-9E64-C13FF84DB07A}" type="pres">
      <dgm:prSet presAssocID="{D43C1D3F-BB39-4807-AFE2-B85BACCC1ACF}" presName="FirstChild" presStyleLbl="revTx" presStyleIdx="2" presStyleCnt="4">
        <dgm:presLayoutVars>
          <dgm:chMax val="0"/>
          <dgm:chPref val="0"/>
          <dgm:bulletEnabled val="1"/>
        </dgm:presLayoutVars>
      </dgm:prSet>
      <dgm:spPr/>
    </dgm:pt>
    <dgm:pt modelId="{12A8E8F3-CEF0-47D8-A1B1-526C81F911D3}" type="pres">
      <dgm:prSet presAssocID="{D43C1D3F-BB39-4807-AFE2-B85BACCC1ACF}" presName="Parent" presStyleLbl="alignNode1" presStyleIdx="1" presStyleCnt="2" custScaleY="116978">
        <dgm:presLayoutVars>
          <dgm:chMax val="3"/>
          <dgm:chPref val="3"/>
          <dgm:bulletEnabled val="1"/>
        </dgm:presLayoutVars>
      </dgm:prSet>
      <dgm:spPr/>
    </dgm:pt>
    <dgm:pt modelId="{F643F0DD-BC3E-437B-8357-BBA3F7AEE28F}" type="pres">
      <dgm:prSet presAssocID="{D43C1D3F-BB39-4807-AFE2-B85BACCC1ACF}" presName="Accent" presStyleLbl="parChTrans1D1" presStyleIdx="1" presStyleCnt="2"/>
      <dgm:spPr/>
    </dgm:pt>
    <dgm:pt modelId="{73DFB1C1-35B2-47B1-A609-4489779E9A76}" type="pres">
      <dgm:prSet presAssocID="{D43C1D3F-BB39-4807-AFE2-B85BACCC1ACF}" presName="Child" presStyleLbl="revTx" presStyleIdx="3" presStyleCnt="4">
        <dgm:presLayoutVars>
          <dgm:chMax val="0"/>
          <dgm:chPref val="0"/>
          <dgm:bulletEnabled val="1"/>
        </dgm:presLayoutVars>
      </dgm:prSet>
      <dgm:spPr/>
    </dgm:pt>
  </dgm:ptLst>
  <dgm:cxnLst>
    <dgm:cxn modelId="{3E14C003-ECDE-42EA-ACFC-6756268676EC}" srcId="{4F366F29-5595-4F30-9D09-7945D582FE28}" destId="{65C52027-5F42-4BE6-825F-9A4B3D442C2E}" srcOrd="4" destOrd="0" parTransId="{71215F6F-402A-432C-A502-3322F226B8E0}" sibTransId="{17FD913C-59FF-4886-804A-541DD8D453E3}"/>
    <dgm:cxn modelId="{789E120D-F36C-45DC-9304-2E7BABD9CB35}" type="presOf" srcId="{3427DDEF-AA69-46C4-B7E0-5BC71C02A768}" destId="{02DCEAE1-D302-4081-928C-02F89F6475AD}" srcOrd="0" destOrd="1" presId="urn:microsoft.com/office/officeart/2011/layout/TabList"/>
    <dgm:cxn modelId="{6E0A9D0E-69A6-447D-9D97-4B73D2CE2FC8}" srcId="{4F366F29-5595-4F30-9D09-7945D582FE28}" destId="{CD181D00-D3D5-40C3-ABAC-15DCCA5CA908}" srcOrd="1" destOrd="0" parTransId="{47DBCFB3-B19C-4ED1-8A2E-27B7D603585D}" sibTransId="{3DFE207F-B549-4E55-9209-1C8429527EA9}"/>
    <dgm:cxn modelId="{1DC9DB18-A964-4C40-9E8A-4C03069FEB8B}" srcId="{4F366F29-5595-4F30-9D09-7945D582FE28}" destId="{14CFAB62-5E17-470C-A58B-15DED353D451}" srcOrd="3" destOrd="0" parTransId="{E09BE825-49FB-465D-9967-A7D331B71BDF}" sibTransId="{4188E5F7-21B6-4A4B-BDCA-B0F65F3BC1E6}"/>
    <dgm:cxn modelId="{8ADBAB2E-1C4C-452B-8C95-F06E00CFC240}" srcId="{D43C1D3F-BB39-4807-AFE2-B85BACCC1ACF}" destId="{F473AD3E-EC55-4153-A5CC-CFA172D8DC38}" srcOrd="1" destOrd="0" parTransId="{AFF13130-C08A-4F1B-97BB-DE9B1F9ED813}" sibTransId="{7BCA5A82-266A-405F-863A-9D6F73C483F7}"/>
    <dgm:cxn modelId="{7C0E6F33-7548-48CA-B518-DC811DE19C2A}" type="presOf" srcId="{CD181D00-D3D5-40C3-ABAC-15DCCA5CA908}" destId="{02DCEAE1-D302-4081-928C-02F89F6475AD}" srcOrd="0" destOrd="0" presId="urn:microsoft.com/office/officeart/2011/layout/TabList"/>
    <dgm:cxn modelId="{B514D137-61BB-40CB-80C2-783B5AABF960}" type="presOf" srcId="{F473AD3E-EC55-4153-A5CC-CFA172D8DC38}" destId="{73DFB1C1-35B2-47B1-A609-4489779E9A76}" srcOrd="0" destOrd="0" presId="urn:microsoft.com/office/officeart/2011/layout/TabList"/>
    <dgm:cxn modelId="{5481893B-13A4-4210-8C7E-505C7D635E00}" srcId="{25DC2CF4-DACA-46A4-8DF9-63871C061843}" destId="{4F366F29-5595-4F30-9D09-7945D582FE28}" srcOrd="0" destOrd="0" parTransId="{1A3BFAEA-85EE-45A5-9865-4DBD051901B9}" sibTransId="{A1142DD1-FC19-4C86-BD3B-F8C176D55D83}"/>
    <dgm:cxn modelId="{A018DB49-59ED-4E3A-9B13-A3339C76FCFE}" type="presOf" srcId="{BA29B4C2-CD3A-41E5-99EA-58EEF2ACD442}" destId="{88754ED4-FCF7-43A3-BDD6-B4CE80501009}" srcOrd="0" destOrd="0" presId="urn:microsoft.com/office/officeart/2011/layout/TabList"/>
    <dgm:cxn modelId="{1AB70377-662E-4D0D-A2BC-074AAF10B3BB}" type="presOf" srcId="{25DC2CF4-DACA-46A4-8DF9-63871C061843}" destId="{05C72CD2-F281-4B5F-B9BB-46AF06F829C9}" srcOrd="0" destOrd="0" presId="urn:microsoft.com/office/officeart/2011/layout/TabList"/>
    <dgm:cxn modelId="{D12F0379-BF1B-40CE-927D-B856BFCFC3F7}" type="presOf" srcId="{14CFAB62-5E17-470C-A58B-15DED353D451}" destId="{02DCEAE1-D302-4081-928C-02F89F6475AD}" srcOrd="0" destOrd="2" presId="urn:microsoft.com/office/officeart/2011/layout/TabList"/>
    <dgm:cxn modelId="{8AA00195-919E-4190-9A3D-6194DF0F6A40}" type="presOf" srcId="{65C52027-5F42-4BE6-825F-9A4B3D442C2E}" destId="{02DCEAE1-D302-4081-928C-02F89F6475AD}" srcOrd="0" destOrd="3" presId="urn:microsoft.com/office/officeart/2011/layout/TabList"/>
    <dgm:cxn modelId="{A02D0797-3D92-4129-ACAB-2D34C2C5A7C1}" srcId="{4F366F29-5595-4F30-9D09-7945D582FE28}" destId="{3427DDEF-AA69-46C4-B7E0-5BC71C02A768}" srcOrd="2" destOrd="0" parTransId="{25D3FA29-7004-43DB-9EC4-5C46D6D15293}" sibTransId="{F9DC589E-55FB-4148-937D-EAADC98469B6}"/>
    <dgm:cxn modelId="{BE6529AC-E15F-4E13-8645-839EF9D7CD57}" type="presOf" srcId="{4F366F29-5595-4F30-9D09-7945D582FE28}" destId="{7BA851A1-9547-4EE1-B806-54C4619B254C}" srcOrd="0" destOrd="0" presId="urn:microsoft.com/office/officeart/2011/layout/TabList"/>
    <dgm:cxn modelId="{670136AD-25DE-4CA9-BE38-D5412E75E7D1}" type="presOf" srcId="{8F3146DD-6765-43A7-B41D-BFFDE78ED9B1}" destId="{59B8699F-35CA-447F-9E64-C13FF84DB07A}" srcOrd="0" destOrd="0" presId="urn:microsoft.com/office/officeart/2011/layout/TabList"/>
    <dgm:cxn modelId="{09A89BB3-0E9F-44C4-948C-DA5984FB941A}" type="presOf" srcId="{D43C1D3F-BB39-4807-AFE2-B85BACCC1ACF}" destId="{12A8E8F3-CEF0-47D8-A1B1-526C81F911D3}" srcOrd="0" destOrd="0" presId="urn:microsoft.com/office/officeart/2011/layout/TabList"/>
    <dgm:cxn modelId="{002D2BC2-E31F-4DEF-8D4E-2E1E70ED4E84}" srcId="{4F366F29-5595-4F30-9D09-7945D582FE28}" destId="{BA29B4C2-CD3A-41E5-99EA-58EEF2ACD442}" srcOrd="0" destOrd="0" parTransId="{8E2F94C2-D404-43AD-9E50-497597398BC9}" sibTransId="{BE65C118-EE8C-43A0-B069-F021D1D6D27E}"/>
    <dgm:cxn modelId="{04634AD6-33FD-4371-8EB6-63F5F2A79113}" srcId="{25DC2CF4-DACA-46A4-8DF9-63871C061843}" destId="{D43C1D3F-BB39-4807-AFE2-B85BACCC1ACF}" srcOrd="1" destOrd="0" parTransId="{AD214340-35D6-43B1-8C3B-460D85145429}" sibTransId="{0E251A36-3978-46FA-8DB0-05C18FA0E859}"/>
    <dgm:cxn modelId="{72E8E4DA-6A64-4093-8F79-491E6AB4C286}" srcId="{D43C1D3F-BB39-4807-AFE2-B85BACCC1ACF}" destId="{8F3146DD-6765-43A7-B41D-BFFDE78ED9B1}" srcOrd="0" destOrd="0" parTransId="{A94F0994-7577-411E-9F77-AE68F5C303A0}" sibTransId="{B05CC1D5-A902-4F56-89E7-D321AEFE5329}"/>
    <dgm:cxn modelId="{E5416E74-D333-4DBE-B41D-791EC64EA659}" type="presParOf" srcId="{05C72CD2-F281-4B5F-B9BB-46AF06F829C9}" destId="{96F7200B-914E-4A55-A064-73D78B22B891}" srcOrd="0" destOrd="0" presId="urn:microsoft.com/office/officeart/2011/layout/TabList"/>
    <dgm:cxn modelId="{8DC2C98F-8795-4CC6-9D59-BFB98551DEE4}" type="presParOf" srcId="{96F7200B-914E-4A55-A064-73D78B22B891}" destId="{88754ED4-FCF7-43A3-BDD6-B4CE80501009}" srcOrd="0" destOrd="0" presId="urn:microsoft.com/office/officeart/2011/layout/TabList"/>
    <dgm:cxn modelId="{08000DCB-D31A-4059-A894-0C0FB6324211}" type="presParOf" srcId="{96F7200B-914E-4A55-A064-73D78B22B891}" destId="{7BA851A1-9547-4EE1-B806-54C4619B254C}" srcOrd="1" destOrd="0" presId="urn:microsoft.com/office/officeart/2011/layout/TabList"/>
    <dgm:cxn modelId="{8350E24B-1C49-45A4-A126-9ECCD3E60D9A}" type="presParOf" srcId="{96F7200B-914E-4A55-A064-73D78B22B891}" destId="{96749090-0B50-4251-96FD-0FC2E5D692C7}" srcOrd="2" destOrd="0" presId="urn:microsoft.com/office/officeart/2011/layout/TabList"/>
    <dgm:cxn modelId="{B32BE1FA-7314-492F-86BA-A2F7ECC15167}" type="presParOf" srcId="{05C72CD2-F281-4B5F-B9BB-46AF06F829C9}" destId="{02DCEAE1-D302-4081-928C-02F89F6475AD}" srcOrd="1" destOrd="0" presId="urn:microsoft.com/office/officeart/2011/layout/TabList"/>
    <dgm:cxn modelId="{568282A7-9225-4434-9A20-BF9BC9D3E224}" type="presParOf" srcId="{05C72CD2-F281-4B5F-B9BB-46AF06F829C9}" destId="{2CB27E50-7D01-4E2F-9BAB-4A37A4FD467C}" srcOrd="2" destOrd="0" presId="urn:microsoft.com/office/officeart/2011/layout/TabList"/>
    <dgm:cxn modelId="{52187310-C33A-48DB-B966-A2A1F45F08E4}" type="presParOf" srcId="{05C72CD2-F281-4B5F-B9BB-46AF06F829C9}" destId="{FB9C4282-7B2F-4C21-BCC5-D4808BA1ACF4}" srcOrd="3" destOrd="0" presId="urn:microsoft.com/office/officeart/2011/layout/TabList"/>
    <dgm:cxn modelId="{16C369F8-073E-46AE-9BA8-4C134DF8176D}" type="presParOf" srcId="{FB9C4282-7B2F-4C21-BCC5-D4808BA1ACF4}" destId="{59B8699F-35CA-447F-9E64-C13FF84DB07A}" srcOrd="0" destOrd="0" presId="urn:microsoft.com/office/officeart/2011/layout/TabList"/>
    <dgm:cxn modelId="{2E7DC77B-1F90-4B66-9973-F4C004542C83}" type="presParOf" srcId="{FB9C4282-7B2F-4C21-BCC5-D4808BA1ACF4}" destId="{12A8E8F3-CEF0-47D8-A1B1-526C81F911D3}" srcOrd="1" destOrd="0" presId="urn:microsoft.com/office/officeart/2011/layout/TabList"/>
    <dgm:cxn modelId="{5C3AB612-BCBF-45A0-88CA-201A21C84D71}" type="presParOf" srcId="{FB9C4282-7B2F-4C21-BCC5-D4808BA1ACF4}" destId="{F643F0DD-BC3E-437B-8357-BBA3F7AEE28F}" srcOrd="2" destOrd="0" presId="urn:microsoft.com/office/officeart/2011/layout/TabList"/>
    <dgm:cxn modelId="{B214B4EB-CF6A-489C-9522-F9431D730AAD}" type="presParOf" srcId="{05C72CD2-F281-4B5F-B9BB-46AF06F829C9}" destId="{73DFB1C1-35B2-47B1-A609-4489779E9A76}" srcOrd="4"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5DC2CF4-DACA-46A4-8DF9-63871C061843}"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4F366F29-5595-4F30-9D09-7945D582FE28}">
      <dgm:prSet phldrT="[Text]" custT="1"/>
      <dgm:spPr>
        <a:solidFill>
          <a:srgbClr val="0070C0"/>
        </a:solidFill>
      </dgm:spPr>
      <dgm:t>
        <a:bodyPr/>
        <a:lstStyle/>
        <a:p>
          <a:r>
            <a:rPr lang="en-US" sz="1800" dirty="0">
              <a:latin typeface="Abadi" panose="020B0604020202020204" pitchFamily="34" charset="0"/>
            </a:rPr>
            <a:t>Greenhouse Gasses</a:t>
          </a:r>
        </a:p>
      </dgm:t>
    </dgm:pt>
    <dgm:pt modelId="{1A3BFAEA-85EE-45A5-9865-4DBD051901B9}" type="parTrans" cxnId="{5481893B-13A4-4210-8C7E-505C7D635E00}">
      <dgm:prSet/>
      <dgm:spPr/>
      <dgm:t>
        <a:bodyPr/>
        <a:lstStyle/>
        <a:p>
          <a:endParaRPr lang="en-US" sz="1800"/>
        </a:p>
      </dgm:t>
    </dgm:pt>
    <dgm:pt modelId="{A1142DD1-FC19-4C86-BD3B-F8C176D55D83}" type="sibTrans" cxnId="{5481893B-13A4-4210-8C7E-505C7D635E00}">
      <dgm:prSet/>
      <dgm:spPr/>
      <dgm:t>
        <a:bodyPr/>
        <a:lstStyle/>
        <a:p>
          <a:endParaRPr lang="en-US" sz="1800"/>
        </a:p>
      </dgm:t>
    </dgm:pt>
    <dgm:pt modelId="{BA29B4C2-CD3A-41E5-99EA-58EEF2ACD442}">
      <dgm:prSet phldrT="[Text]" custT="1"/>
      <dgm:spPr/>
      <dgm:t>
        <a:bodyPr/>
        <a:lstStyle/>
        <a:p>
          <a:endParaRPr lang="en-US" sz="1800" dirty="0">
            <a:latin typeface="Abadi" panose="020B0604020104020204" pitchFamily="34" charset="0"/>
          </a:endParaRPr>
        </a:p>
      </dgm:t>
    </dgm:pt>
    <dgm:pt modelId="{8E2F94C2-D404-43AD-9E50-497597398BC9}" type="parTrans" cxnId="{002D2BC2-E31F-4DEF-8D4E-2E1E70ED4E84}">
      <dgm:prSet/>
      <dgm:spPr/>
      <dgm:t>
        <a:bodyPr/>
        <a:lstStyle/>
        <a:p>
          <a:endParaRPr lang="en-US" sz="1800"/>
        </a:p>
      </dgm:t>
    </dgm:pt>
    <dgm:pt modelId="{BE65C118-EE8C-43A0-B069-F021D1D6D27E}" type="sibTrans" cxnId="{002D2BC2-E31F-4DEF-8D4E-2E1E70ED4E84}">
      <dgm:prSet/>
      <dgm:spPr/>
      <dgm:t>
        <a:bodyPr/>
        <a:lstStyle/>
        <a:p>
          <a:endParaRPr lang="en-US" sz="1800"/>
        </a:p>
      </dgm:t>
    </dgm:pt>
    <dgm:pt modelId="{CD181D00-D3D5-40C3-ABAC-15DCCA5CA908}">
      <dgm:prSet phldrT="[Text]" custT="1"/>
      <dgm:spPr/>
      <dgm:t>
        <a:bodyPr/>
        <a:lstStyle/>
        <a:p>
          <a:r>
            <a:rPr lang="en-US" sz="1800" b="0" i="0" dirty="0">
              <a:solidFill>
                <a:schemeClr val="tx1"/>
              </a:solidFill>
              <a:effectLst/>
              <a:latin typeface="Abadi" panose="020B0604020104020204" pitchFamily="34" charset="0"/>
              <a:ea typeface="+mn-ea"/>
              <a:cs typeface="+mn-cs"/>
            </a:rPr>
            <a:t>Transportation and agriculture are two of the leading causes of greenhouse gas emissions globally, as well as general electricity and home heating/cooling</a:t>
          </a:r>
          <a:r>
            <a:rPr lang="en-US" sz="1400" b="0" i="0" dirty="0">
              <a:solidFill>
                <a:schemeClr val="tx1"/>
              </a:solidFill>
              <a:effectLst/>
              <a:latin typeface="Abadi" panose="020B0604020104020204" pitchFamily="34" charset="0"/>
              <a:ea typeface="+mn-ea"/>
              <a:cs typeface="+mn-cs"/>
            </a:rPr>
            <a:t>.</a:t>
          </a:r>
          <a:endParaRPr lang="en-US" sz="1400" dirty="0">
            <a:latin typeface="Abadi" panose="020B0604020104020204" pitchFamily="34" charset="0"/>
          </a:endParaRPr>
        </a:p>
      </dgm:t>
    </dgm:pt>
    <dgm:pt modelId="{47DBCFB3-B19C-4ED1-8A2E-27B7D603585D}" type="parTrans" cxnId="{6E0A9D0E-69A6-447D-9D97-4B73D2CE2FC8}">
      <dgm:prSet/>
      <dgm:spPr/>
      <dgm:t>
        <a:bodyPr/>
        <a:lstStyle/>
        <a:p>
          <a:endParaRPr lang="en-US" sz="1800"/>
        </a:p>
      </dgm:t>
    </dgm:pt>
    <dgm:pt modelId="{3DFE207F-B549-4E55-9209-1C8429527EA9}" type="sibTrans" cxnId="{6E0A9D0E-69A6-447D-9D97-4B73D2CE2FC8}">
      <dgm:prSet/>
      <dgm:spPr/>
      <dgm:t>
        <a:bodyPr/>
        <a:lstStyle/>
        <a:p>
          <a:endParaRPr lang="en-US" sz="1800"/>
        </a:p>
      </dgm:t>
    </dgm:pt>
    <dgm:pt modelId="{D43C1D3F-BB39-4807-AFE2-B85BACCC1ACF}">
      <dgm:prSet phldrT="[Text]" custT="1"/>
      <dgm:spPr>
        <a:solidFill>
          <a:srgbClr val="0070C0"/>
        </a:solidFill>
      </dgm:spPr>
      <dgm:t>
        <a:bodyPr/>
        <a:lstStyle/>
        <a:p>
          <a:r>
            <a:rPr lang="en-US" sz="1800" dirty="0">
              <a:latin typeface="Abadi" panose="020B0604020202020204" pitchFamily="34" charset="0"/>
            </a:rPr>
            <a:t>Plastic Debris</a:t>
          </a:r>
        </a:p>
      </dgm:t>
    </dgm:pt>
    <dgm:pt modelId="{AD214340-35D6-43B1-8C3B-460D85145429}" type="parTrans" cxnId="{04634AD6-33FD-4371-8EB6-63F5F2A79113}">
      <dgm:prSet/>
      <dgm:spPr/>
      <dgm:t>
        <a:bodyPr/>
        <a:lstStyle/>
        <a:p>
          <a:endParaRPr lang="en-US" sz="1800"/>
        </a:p>
      </dgm:t>
    </dgm:pt>
    <dgm:pt modelId="{0E251A36-3978-46FA-8DB0-05C18FA0E859}" type="sibTrans" cxnId="{04634AD6-33FD-4371-8EB6-63F5F2A79113}">
      <dgm:prSet/>
      <dgm:spPr/>
      <dgm:t>
        <a:bodyPr/>
        <a:lstStyle/>
        <a:p>
          <a:endParaRPr lang="en-US" sz="1800"/>
        </a:p>
      </dgm:t>
    </dgm:pt>
    <dgm:pt modelId="{8F3146DD-6765-43A7-B41D-BFFDE78ED9B1}">
      <dgm:prSet phldrT="[Text]" custT="1"/>
      <dgm:spPr/>
      <dgm:t>
        <a:bodyPr/>
        <a:lstStyle/>
        <a:p>
          <a:endParaRPr lang="en-US" sz="1800" dirty="0">
            <a:latin typeface="Abadi" panose="020B0604020104020204" pitchFamily="34" charset="0"/>
          </a:endParaRPr>
        </a:p>
      </dgm:t>
    </dgm:pt>
    <dgm:pt modelId="{A94F0994-7577-411E-9F77-AE68F5C303A0}" type="parTrans" cxnId="{72E8E4DA-6A64-4093-8F79-491E6AB4C286}">
      <dgm:prSet/>
      <dgm:spPr/>
      <dgm:t>
        <a:bodyPr/>
        <a:lstStyle/>
        <a:p>
          <a:endParaRPr lang="en-US" sz="1800"/>
        </a:p>
      </dgm:t>
    </dgm:pt>
    <dgm:pt modelId="{B05CC1D5-A902-4F56-89E7-D321AEFE5329}" type="sibTrans" cxnId="{72E8E4DA-6A64-4093-8F79-491E6AB4C286}">
      <dgm:prSet/>
      <dgm:spPr/>
      <dgm:t>
        <a:bodyPr/>
        <a:lstStyle/>
        <a:p>
          <a:endParaRPr lang="en-US" sz="1800"/>
        </a:p>
      </dgm:t>
    </dgm:pt>
    <dgm:pt modelId="{F473AD3E-EC55-4153-A5CC-CFA172D8DC38}">
      <dgm:prSet phldrT="[Text]" custT="1"/>
      <dgm:spPr/>
      <dgm:t>
        <a:bodyPr/>
        <a:lstStyle/>
        <a:p>
          <a:r>
            <a:rPr lang="en-US" sz="1800" dirty="0">
              <a:latin typeface="Abadi" panose="020B0604020104020204" pitchFamily="34" charset="0"/>
            </a:rPr>
            <a:t>Single-use plastic is one of the leading contributors, as well as microplastics in fabrics, and discarded fishing nets</a:t>
          </a:r>
        </a:p>
      </dgm:t>
    </dgm:pt>
    <dgm:pt modelId="{AFF13130-C08A-4F1B-97BB-DE9B1F9ED813}" type="parTrans" cxnId="{8ADBAB2E-1C4C-452B-8C95-F06E00CFC240}">
      <dgm:prSet/>
      <dgm:spPr/>
      <dgm:t>
        <a:bodyPr/>
        <a:lstStyle/>
        <a:p>
          <a:endParaRPr lang="en-US" sz="1800"/>
        </a:p>
      </dgm:t>
    </dgm:pt>
    <dgm:pt modelId="{7BCA5A82-266A-405F-863A-9D6F73C483F7}" type="sibTrans" cxnId="{8ADBAB2E-1C4C-452B-8C95-F06E00CFC240}">
      <dgm:prSet/>
      <dgm:spPr/>
      <dgm:t>
        <a:bodyPr/>
        <a:lstStyle/>
        <a:p>
          <a:endParaRPr lang="en-US" sz="1800"/>
        </a:p>
      </dgm:t>
    </dgm:pt>
    <dgm:pt modelId="{8EB57E9D-C534-4B07-983A-EB8ED021A5E8}">
      <dgm:prSet phldrT="[Text]" custT="1"/>
      <dgm:spPr>
        <a:solidFill>
          <a:srgbClr val="0070C0"/>
        </a:solidFill>
      </dgm:spPr>
      <dgm:t>
        <a:bodyPr/>
        <a:lstStyle/>
        <a:p>
          <a:r>
            <a:rPr lang="en-US" sz="1800" dirty="0">
              <a:latin typeface="Abadi" panose="020B0604020202020204" pitchFamily="34" charset="0"/>
            </a:rPr>
            <a:t>Overfishing and Bycatch</a:t>
          </a:r>
        </a:p>
      </dgm:t>
    </dgm:pt>
    <dgm:pt modelId="{62BA9F2F-C309-4285-9C95-D485E07B5EF4}" type="parTrans" cxnId="{9DB22524-DE9B-43FA-8DE5-114C2A621742}">
      <dgm:prSet/>
      <dgm:spPr/>
      <dgm:t>
        <a:bodyPr/>
        <a:lstStyle/>
        <a:p>
          <a:endParaRPr lang="en-US" sz="1800"/>
        </a:p>
      </dgm:t>
    </dgm:pt>
    <dgm:pt modelId="{8BB0F553-BB04-461D-9229-D1FB6CE6DDE1}" type="sibTrans" cxnId="{9DB22524-DE9B-43FA-8DE5-114C2A621742}">
      <dgm:prSet/>
      <dgm:spPr/>
      <dgm:t>
        <a:bodyPr/>
        <a:lstStyle/>
        <a:p>
          <a:endParaRPr lang="en-US" sz="1800"/>
        </a:p>
      </dgm:t>
    </dgm:pt>
    <dgm:pt modelId="{3CDD1AD7-F229-436E-907C-155E096E4529}">
      <dgm:prSet phldrT="[Text]" custT="1"/>
      <dgm:spPr/>
      <dgm:t>
        <a:bodyPr/>
        <a:lstStyle/>
        <a:p>
          <a:r>
            <a:rPr lang="en-US" sz="1800" dirty="0">
              <a:latin typeface="Abadi" panose="020B0604020104020204" pitchFamily="34" charset="0"/>
            </a:rPr>
            <a:t> </a:t>
          </a:r>
        </a:p>
      </dgm:t>
    </dgm:pt>
    <dgm:pt modelId="{78188356-1BE0-44E7-9926-6141D0819A0E}" type="parTrans" cxnId="{88943528-0995-4CCB-87C1-36F94AF59E89}">
      <dgm:prSet/>
      <dgm:spPr/>
      <dgm:t>
        <a:bodyPr/>
        <a:lstStyle/>
        <a:p>
          <a:endParaRPr lang="en-US" sz="1800"/>
        </a:p>
      </dgm:t>
    </dgm:pt>
    <dgm:pt modelId="{A8E88FA7-7231-4B13-9913-4C5A678961B6}" type="sibTrans" cxnId="{88943528-0995-4CCB-87C1-36F94AF59E89}">
      <dgm:prSet/>
      <dgm:spPr/>
      <dgm:t>
        <a:bodyPr/>
        <a:lstStyle/>
        <a:p>
          <a:endParaRPr lang="en-US" sz="1800"/>
        </a:p>
      </dgm:t>
    </dgm:pt>
    <dgm:pt modelId="{662C5C2D-B085-4E0B-80F8-A1B7B8F15928}">
      <dgm:prSet phldrT="[Text]" custT="1"/>
      <dgm:spPr/>
      <dgm:t>
        <a:bodyPr/>
        <a:lstStyle/>
        <a:p>
          <a:r>
            <a:rPr lang="en-US" sz="1800" dirty="0">
              <a:latin typeface="Abadi" panose="020B0604020104020204" pitchFamily="34" charset="0"/>
            </a:rPr>
            <a:t>Most of the ocean is unprotected because it does not “belong” to any one nation. Many large fishing vessels will go to these areas and fish illegally; there are also very few regulations in place globally to fish at a sustainable pace.</a:t>
          </a:r>
        </a:p>
      </dgm:t>
    </dgm:pt>
    <dgm:pt modelId="{C9747424-EC4F-4AFB-865B-5EE4C3FE2F8E}" type="parTrans" cxnId="{07EED614-24FE-435E-B9B8-A5C1F34AB509}">
      <dgm:prSet/>
      <dgm:spPr/>
      <dgm:t>
        <a:bodyPr/>
        <a:lstStyle/>
        <a:p>
          <a:endParaRPr lang="en-US" sz="1800"/>
        </a:p>
      </dgm:t>
    </dgm:pt>
    <dgm:pt modelId="{9D3F9349-C752-4173-AE33-5D282093DE8B}" type="sibTrans" cxnId="{07EED614-24FE-435E-B9B8-A5C1F34AB509}">
      <dgm:prSet/>
      <dgm:spPr/>
      <dgm:t>
        <a:bodyPr/>
        <a:lstStyle/>
        <a:p>
          <a:endParaRPr lang="en-US" sz="1800"/>
        </a:p>
      </dgm:t>
    </dgm:pt>
    <dgm:pt modelId="{05C72CD2-F281-4B5F-B9BB-46AF06F829C9}" type="pres">
      <dgm:prSet presAssocID="{25DC2CF4-DACA-46A4-8DF9-63871C061843}" presName="Name0" presStyleCnt="0">
        <dgm:presLayoutVars>
          <dgm:chMax/>
          <dgm:chPref val="3"/>
          <dgm:dir/>
          <dgm:animOne val="branch"/>
          <dgm:animLvl val="lvl"/>
        </dgm:presLayoutVars>
      </dgm:prSet>
      <dgm:spPr/>
    </dgm:pt>
    <dgm:pt modelId="{96F7200B-914E-4A55-A064-73D78B22B891}" type="pres">
      <dgm:prSet presAssocID="{4F366F29-5595-4F30-9D09-7945D582FE28}" presName="composite" presStyleCnt="0"/>
      <dgm:spPr/>
    </dgm:pt>
    <dgm:pt modelId="{88754ED4-FCF7-43A3-BDD6-B4CE80501009}" type="pres">
      <dgm:prSet presAssocID="{4F366F29-5595-4F30-9D09-7945D582FE28}" presName="FirstChild" presStyleLbl="revTx" presStyleIdx="0" presStyleCnt="6">
        <dgm:presLayoutVars>
          <dgm:chMax val="0"/>
          <dgm:chPref val="0"/>
          <dgm:bulletEnabled val="1"/>
        </dgm:presLayoutVars>
      </dgm:prSet>
      <dgm:spPr/>
    </dgm:pt>
    <dgm:pt modelId="{7BA851A1-9547-4EE1-B806-54C4619B254C}" type="pres">
      <dgm:prSet presAssocID="{4F366F29-5595-4F30-9D09-7945D582FE28}" presName="Parent" presStyleLbl="alignNode1" presStyleIdx="0" presStyleCnt="3">
        <dgm:presLayoutVars>
          <dgm:chMax val="3"/>
          <dgm:chPref val="3"/>
          <dgm:bulletEnabled val="1"/>
        </dgm:presLayoutVars>
      </dgm:prSet>
      <dgm:spPr/>
    </dgm:pt>
    <dgm:pt modelId="{96749090-0B50-4251-96FD-0FC2E5D692C7}" type="pres">
      <dgm:prSet presAssocID="{4F366F29-5595-4F30-9D09-7945D582FE28}" presName="Accent" presStyleLbl="parChTrans1D1" presStyleIdx="0" presStyleCnt="3"/>
      <dgm:spPr/>
    </dgm:pt>
    <dgm:pt modelId="{02DCEAE1-D302-4081-928C-02F89F6475AD}" type="pres">
      <dgm:prSet presAssocID="{4F366F29-5595-4F30-9D09-7945D582FE28}" presName="Child" presStyleLbl="revTx" presStyleIdx="1" presStyleCnt="6">
        <dgm:presLayoutVars>
          <dgm:chMax val="0"/>
          <dgm:chPref val="0"/>
          <dgm:bulletEnabled val="1"/>
        </dgm:presLayoutVars>
      </dgm:prSet>
      <dgm:spPr/>
    </dgm:pt>
    <dgm:pt modelId="{2CB27E50-7D01-4E2F-9BAB-4A37A4FD467C}" type="pres">
      <dgm:prSet presAssocID="{A1142DD1-FC19-4C86-BD3B-F8C176D55D83}" presName="sibTrans" presStyleCnt="0"/>
      <dgm:spPr/>
    </dgm:pt>
    <dgm:pt modelId="{FB9C4282-7B2F-4C21-BCC5-D4808BA1ACF4}" type="pres">
      <dgm:prSet presAssocID="{D43C1D3F-BB39-4807-AFE2-B85BACCC1ACF}" presName="composite" presStyleCnt="0"/>
      <dgm:spPr/>
    </dgm:pt>
    <dgm:pt modelId="{59B8699F-35CA-447F-9E64-C13FF84DB07A}" type="pres">
      <dgm:prSet presAssocID="{D43C1D3F-BB39-4807-AFE2-B85BACCC1ACF}" presName="FirstChild" presStyleLbl="revTx" presStyleIdx="2" presStyleCnt="6">
        <dgm:presLayoutVars>
          <dgm:chMax val="0"/>
          <dgm:chPref val="0"/>
          <dgm:bulletEnabled val="1"/>
        </dgm:presLayoutVars>
      </dgm:prSet>
      <dgm:spPr/>
    </dgm:pt>
    <dgm:pt modelId="{12A8E8F3-CEF0-47D8-A1B1-526C81F911D3}" type="pres">
      <dgm:prSet presAssocID="{D43C1D3F-BB39-4807-AFE2-B85BACCC1ACF}" presName="Parent" presStyleLbl="alignNode1" presStyleIdx="1" presStyleCnt="3">
        <dgm:presLayoutVars>
          <dgm:chMax val="3"/>
          <dgm:chPref val="3"/>
          <dgm:bulletEnabled val="1"/>
        </dgm:presLayoutVars>
      </dgm:prSet>
      <dgm:spPr/>
    </dgm:pt>
    <dgm:pt modelId="{F643F0DD-BC3E-437B-8357-BBA3F7AEE28F}" type="pres">
      <dgm:prSet presAssocID="{D43C1D3F-BB39-4807-AFE2-B85BACCC1ACF}" presName="Accent" presStyleLbl="parChTrans1D1" presStyleIdx="1" presStyleCnt="3"/>
      <dgm:spPr/>
    </dgm:pt>
    <dgm:pt modelId="{73DFB1C1-35B2-47B1-A609-4489779E9A76}" type="pres">
      <dgm:prSet presAssocID="{D43C1D3F-BB39-4807-AFE2-B85BACCC1ACF}" presName="Child" presStyleLbl="revTx" presStyleIdx="3" presStyleCnt="6">
        <dgm:presLayoutVars>
          <dgm:chMax val="0"/>
          <dgm:chPref val="0"/>
          <dgm:bulletEnabled val="1"/>
        </dgm:presLayoutVars>
      </dgm:prSet>
      <dgm:spPr/>
    </dgm:pt>
    <dgm:pt modelId="{C3CE61DB-828A-4589-B6A3-3E68D490F634}" type="pres">
      <dgm:prSet presAssocID="{0E251A36-3978-46FA-8DB0-05C18FA0E859}" presName="sibTrans" presStyleCnt="0"/>
      <dgm:spPr/>
    </dgm:pt>
    <dgm:pt modelId="{79BDC069-B29B-4C2F-BFA1-4F1A510B9169}" type="pres">
      <dgm:prSet presAssocID="{8EB57E9D-C534-4B07-983A-EB8ED021A5E8}" presName="composite" presStyleCnt="0"/>
      <dgm:spPr/>
    </dgm:pt>
    <dgm:pt modelId="{9782A510-7E08-4A90-8160-9C1AFDD39D17}" type="pres">
      <dgm:prSet presAssocID="{8EB57E9D-C534-4B07-983A-EB8ED021A5E8}" presName="FirstChild" presStyleLbl="revTx" presStyleIdx="4" presStyleCnt="6">
        <dgm:presLayoutVars>
          <dgm:chMax val="0"/>
          <dgm:chPref val="0"/>
          <dgm:bulletEnabled val="1"/>
        </dgm:presLayoutVars>
      </dgm:prSet>
      <dgm:spPr/>
    </dgm:pt>
    <dgm:pt modelId="{CF90B2C2-95FB-410D-AD4D-F6CB4BD8E4B2}" type="pres">
      <dgm:prSet presAssocID="{8EB57E9D-C534-4B07-983A-EB8ED021A5E8}" presName="Parent" presStyleLbl="alignNode1" presStyleIdx="2" presStyleCnt="3">
        <dgm:presLayoutVars>
          <dgm:chMax val="3"/>
          <dgm:chPref val="3"/>
          <dgm:bulletEnabled val="1"/>
        </dgm:presLayoutVars>
      </dgm:prSet>
      <dgm:spPr/>
    </dgm:pt>
    <dgm:pt modelId="{255F146E-D27A-44C9-A167-092F2E188899}" type="pres">
      <dgm:prSet presAssocID="{8EB57E9D-C534-4B07-983A-EB8ED021A5E8}" presName="Accent" presStyleLbl="parChTrans1D1" presStyleIdx="2" presStyleCnt="3"/>
      <dgm:spPr/>
    </dgm:pt>
    <dgm:pt modelId="{845763E2-D3FC-4917-B2A4-3AB3A6509E8A}" type="pres">
      <dgm:prSet presAssocID="{8EB57E9D-C534-4B07-983A-EB8ED021A5E8}" presName="Child" presStyleLbl="revTx" presStyleIdx="5" presStyleCnt="6">
        <dgm:presLayoutVars>
          <dgm:chMax val="0"/>
          <dgm:chPref val="0"/>
          <dgm:bulletEnabled val="1"/>
        </dgm:presLayoutVars>
      </dgm:prSet>
      <dgm:spPr/>
    </dgm:pt>
  </dgm:ptLst>
  <dgm:cxnLst>
    <dgm:cxn modelId="{361B5B03-E7ED-47AF-A9EF-AC855B151E88}" type="presOf" srcId="{662C5C2D-B085-4E0B-80F8-A1B7B8F15928}" destId="{845763E2-D3FC-4917-B2A4-3AB3A6509E8A}" srcOrd="0" destOrd="0" presId="urn:microsoft.com/office/officeart/2011/layout/TabList"/>
    <dgm:cxn modelId="{6E0A9D0E-69A6-447D-9D97-4B73D2CE2FC8}" srcId="{4F366F29-5595-4F30-9D09-7945D582FE28}" destId="{CD181D00-D3D5-40C3-ABAC-15DCCA5CA908}" srcOrd="1" destOrd="0" parTransId="{47DBCFB3-B19C-4ED1-8A2E-27B7D603585D}" sibTransId="{3DFE207F-B549-4E55-9209-1C8429527EA9}"/>
    <dgm:cxn modelId="{E1AD3D12-B8A7-4DB1-A634-DB82502D7F84}" type="presOf" srcId="{3CDD1AD7-F229-436E-907C-155E096E4529}" destId="{9782A510-7E08-4A90-8160-9C1AFDD39D17}" srcOrd="0" destOrd="0" presId="urn:microsoft.com/office/officeart/2011/layout/TabList"/>
    <dgm:cxn modelId="{07EED614-24FE-435E-B9B8-A5C1F34AB509}" srcId="{8EB57E9D-C534-4B07-983A-EB8ED021A5E8}" destId="{662C5C2D-B085-4E0B-80F8-A1B7B8F15928}" srcOrd="1" destOrd="0" parTransId="{C9747424-EC4F-4AFB-865B-5EE4C3FE2F8E}" sibTransId="{9D3F9349-C752-4173-AE33-5D282093DE8B}"/>
    <dgm:cxn modelId="{9DB22524-DE9B-43FA-8DE5-114C2A621742}" srcId="{25DC2CF4-DACA-46A4-8DF9-63871C061843}" destId="{8EB57E9D-C534-4B07-983A-EB8ED021A5E8}" srcOrd="2" destOrd="0" parTransId="{62BA9F2F-C309-4285-9C95-D485E07B5EF4}" sibTransId="{8BB0F553-BB04-461D-9229-D1FB6CE6DDE1}"/>
    <dgm:cxn modelId="{88943528-0995-4CCB-87C1-36F94AF59E89}" srcId="{8EB57E9D-C534-4B07-983A-EB8ED021A5E8}" destId="{3CDD1AD7-F229-436E-907C-155E096E4529}" srcOrd="0" destOrd="0" parTransId="{78188356-1BE0-44E7-9926-6141D0819A0E}" sibTransId="{A8E88FA7-7231-4B13-9913-4C5A678961B6}"/>
    <dgm:cxn modelId="{8ADBAB2E-1C4C-452B-8C95-F06E00CFC240}" srcId="{D43C1D3F-BB39-4807-AFE2-B85BACCC1ACF}" destId="{F473AD3E-EC55-4153-A5CC-CFA172D8DC38}" srcOrd="1" destOrd="0" parTransId="{AFF13130-C08A-4F1B-97BB-DE9B1F9ED813}" sibTransId="{7BCA5A82-266A-405F-863A-9D6F73C483F7}"/>
    <dgm:cxn modelId="{7C0E6F33-7548-48CA-B518-DC811DE19C2A}" type="presOf" srcId="{CD181D00-D3D5-40C3-ABAC-15DCCA5CA908}" destId="{02DCEAE1-D302-4081-928C-02F89F6475AD}" srcOrd="0" destOrd="0" presId="urn:microsoft.com/office/officeart/2011/layout/TabList"/>
    <dgm:cxn modelId="{B514D137-61BB-40CB-80C2-783B5AABF960}" type="presOf" srcId="{F473AD3E-EC55-4153-A5CC-CFA172D8DC38}" destId="{73DFB1C1-35B2-47B1-A609-4489779E9A76}" srcOrd="0" destOrd="0" presId="urn:microsoft.com/office/officeart/2011/layout/TabList"/>
    <dgm:cxn modelId="{5481893B-13A4-4210-8C7E-505C7D635E00}" srcId="{25DC2CF4-DACA-46A4-8DF9-63871C061843}" destId="{4F366F29-5595-4F30-9D09-7945D582FE28}" srcOrd="0" destOrd="0" parTransId="{1A3BFAEA-85EE-45A5-9865-4DBD051901B9}" sibTransId="{A1142DD1-FC19-4C86-BD3B-F8C176D55D83}"/>
    <dgm:cxn modelId="{A018DB49-59ED-4E3A-9B13-A3339C76FCFE}" type="presOf" srcId="{BA29B4C2-CD3A-41E5-99EA-58EEF2ACD442}" destId="{88754ED4-FCF7-43A3-BDD6-B4CE80501009}" srcOrd="0" destOrd="0" presId="urn:microsoft.com/office/officeart/2011/layout/TabList"/>
    <dgm:cxn modelId="{6182A96F-EF16-41C6-AFE2-31A664C78D31}" type="presOf" srcId="{8EB57E9D-C534-4B07-983A-EB8ED021A5E8}" destId="{CF90B2C2-95FB-410D-AD4D-F6CB4BD8E4B2}" srcOrd="0" destOrd="0" presId="urn:microsoft.com/office/officeart/2011/layout/TabList"/>
    <dgm:cxn modelId="{1AB70377-662E-4D0D-A2BC-074AAF10B3BB}" type="presOf" srcId="{25DC2CF4-DACA-46A4-8DF9-63871C061843}" destId="{05C72CD2-F281-4B5F-B9BB-46AF06F829C9}" srcOrd="0" destOrd="0" presId="urn:microsoft.com/office/officeart/2011/layout/TabList"/>
    <dgm:cxn modelId="{BE6529AC-E15F-4E13-8645-839EF9D7CD57}" type="presOf" srcId="{4F366F29-5595-4F30-9D09-7945D582FE28}" destId="{7BA851A1-9547-4EE1-B806-54C4619B254C}" srcOrd="0" destOrd="0" presId="urn:microsoft.com/office/officeart/2011/layout/TabList"/>
    <dgm:cxn modelId="{670136AD-25DE-4CA9-BE38-D5412E75E7D1}" type="presOf" srcId="{8F3146DD-6765-43A7-B41D-BFFDE78ED9B1}" destId="{59B8699F-35CA-447F-9E64-C13FF84DB07A}" srcOrd="0" destOrd="0" presId="urn:microsoft.com/office/officeart/2011/layout/TabList"/>
    <dgm:cxn modelId="{09A89BB3-0E9F-44C4-948C-DA5984FB941A}" type="presOf" srcId="{D43C1D3F-BB39-4807-AFE2-B85BACCC1ACF}" destId="{12A8E8F3-CEF0-47D8-A1B1-526C81F911D3}" srcOrd="0" destOrd="0" presId="urn:microsoft.com/office/officeart/2011/layout/TabList"/>
    <dgm:cxn modelId="{002D2BC2-E31F-4DEF-8D4E-2E1E70ED4E84}" srcId="{4F366F29-5595-4F30-9D09-7945D582FE28}" destId="{BA29B4C2-CD3A-41E5-99EA-58EEF2ACD442}" srcOrd="0" destOrd="0" parTransId="{8E2F94C2-D404-43AD-9E50-497597398BC9}" sibTransId="{BE65C118-EE8C-43A0-B069-F021D1D6D27E}"/>
    <dgm:cxn modelId="{04634AD6-33FD-4371-8EB6-63F5F2A79113}" srcId="{25DC2CF4-DACA-46A4-8DF9-63871C061843}" destId="{D43C1D3F-BB39-4807-AFE2-B85BACCC1ACF}" srcOrd="1" destOrd="0" parTransId="{AD214340-35D6-43B1-8C3B-460D85145429}" sibTransId="{0E251A36-3978-46FA-8DB0-05C18FA0E859}"/>
    <dgm:cxn modelId="{72E8E4DA-6A64-4093-8F79-491E6AB4C286}" srcId="{D43C1D3F-BB39-4807-AFE2-B85BACCC1ACF}" destId="{8F3146DD-6765-43A7-B41D-BFFDE78ED9B1}" srcOrd="0" destOrd="0" parTransId="{A94F0994-7577-411E-9F77-AE68F5C303A0}" sibTransId="{B05CC1D5-A902-4F56-89E7-D321AEFE5329}"/>
    <dgm:cxn modelId="{E5416E74-D333-4DBE-B41D-791EC64EA659}" type="presParOf" srcId="{05C72CD2-F281-4B5F-B9BB-46AF06F829C9}" destId="{96F7200B-914E-4A55-A064-73D78B22B891}" srcOrd="0" destOrd="0" presId="urn:microsoft.com/office/officeart/2011/layout/TabList"/>
    <dgm:cxn modelId="{8DC2C98F-8795-4CC6-9D59-BFB98551DEE4}" type="presParOf" srcId="{96F7200B-914E-4A55-A064-73D78B22B891}" destId="{88754ED4-FCF7-43A3-BDD6-B4CE80501009}" srcOrd="0" destOrd="0" presId="urn:microsoft.com/office/officeart/2011/layout/TabList"/>
    <dgm:cxn modelId="{08000DCB-D31A-4059-A894-0C0FB6324211}" type="presParOf" srcId="{96F7200B-914E-4A55-A064-73D78B22B891}" destId="{7BA851A1-9547-4EE1-B806-54C4619B254C}" srcOrd="1" destOrd="0" presId="urn:microsoft.com/office/officeart/2011/layout/TabList"/>
    <dgm:cxn modelId="{8350E24B-1C49-45A4-A126-9ECCD3E60D9A}" type="presParOf" srcId="{96F7200B-914E-4A55-A064-73D78B22B891}" destId="{96749090-0B50-4251-96FD-0FC2E5D692C7}" srcOrd="2" destOrd="0" presId="urn:microsoft.com/office/officeart/2011/layout/TabList"/>
    <dgm:cxn modelId="{B32BE1FA-7314-492F-86BA-A2F7ECC15167}" type="presParOf" srcId="{05C72CD2-F281-4B5F-B9BB-46AF06F829C9}" destId="{02DCEAE1-D302-4081-928C-02F89F6475AD}" srcOrd="1" destOrd="0" presId="urn:microsoft.com/office/officeart/2011/layout/TabList"/>
    <dgm:cxn modelId="{568282A7-9225-4434-9A20-BF9BC9D3E224}" type="presParOf" srcId="{05C72CD2-F281-4B5F-B9BB-46AF06F829C9}" destId="{2CB27E50-7D01-4E2F-9BAB-4A37A4FD467C}" srcOrd="2" destOrd="0" presId="urn:microsoft.com/office/officeart/2011/layout/TabList"/>
    <dgm:cxn modelId="{52187310-C33A-48DB-B966-A2A1F45F08E4}" type="presParOf" srcId="{05C72CD2-F281-4B5F-B9BB-46AF06F829C9}" destId="{FB9C4282-7B2F-4C21-BCC5-D4808BA1ACF4}" srcOrd="3" destOrd="0" presId="urn:microsoft.com/office/officeart/2011/layout/TabList"/>
    <dgm:cxn modelId="{16C369F8-073E-46AE-9BA8-4C134DF8176D}" type="presParOf" srcId="{FB9C4282-7B2F-4C21-BCC5-D4808BA1ACF4}" destId="{59B8699F-35CA-447F-9E64-C13FF84DB07A}" srcOrd="0" destOrd="0" presId="urn:microsoft.com/office/officeart/2011/layout/TabList"/>
    <dgm:cxn modelId="{2E7DC77B-1F90-4B66-9973-F4C004542C83}" type="presParOf" srcId="{FB9C4282-7B2F-4C21-BCC5-D4808BA1ACF4}" destId="{12A8E8F3-CEF0-47D8-A1B1-526C81F911D3}" srcOrd="1" destOrd="0" presId="urn:microsoft.com/office/officeart/2011/layout/TabList"/>
    <dgm:cxn modelId="{5C3AB612-BCBF-45A0-88CA-201A21C84D71}" type="presParOf" srcId="{FB9C4282-7B2F-4C21-BCC5-D4808BA1ACF4}" destId="{F643F0DD-BC3E-437B-8357-BBA3F7AEE28F}" srcOrd="2" destOrd="0" presId="urn:microsoft.com/office/officeart/2011/layout/TabList"/>
    <dgm:cxn modelId="{B214B4EB-CF6A-489C-9522-F9431D730AAD}" type="presParOf" srcId="{05C72CD2-F281-4B5F-B9BB-46AF06F829C9}" destId="{73DFB1C1-35B2-47B1-A609-4489779E9A76}" srcOrd="4" destOrd="0" presId="urn:microsoft.com/office/officeart/2011/layout/TabList"/>
    <dgm:cxn modelId="{F99C4960-7861-482D-A70E-6DFDF1EBE1F3}" type="presParOf" srcId="{05C72CD2-F281-4B5F-B9BB-46AF06F829C9}" destId="{C3CE61DB-828A-4589-B6A3-3E68D490F634}" srcOrd="5" destOrd="0" presId="urn:microsoft.com/office/officeart/2011/layout/TabList"/>
    <dgm:cxn modelId="{538CC816-AE0D-45A8-A55D-BCA9ACF56E5D}" type="presParOf" srcId="{05C72CD2-F281-4B5F-B9BB-46AF06F829C9}" destId="{79BDC069-B29B-4C2F-BFA1-4F1A510B9169}" srcOrd="6" destOrd="0" presId="urn:microsoft.com/office/officeart/2011/layout/TabList"/>
    <dgm:cxn modelId="{6D153AB2-EDB2-4F99-99FF-C2ECCF68F2BB}" type="presParOf" srcId="{79BDC069-B29B-4C2F-BFA1-4F1A510B9169}" destId="{9782A510-7E08-4A90-8160-9C1AFDD39D17}" srcOrd="0" destOrd="0" presId="urn:microsoft.com/office/officeart/2011/layout/TabList"/>
    <dgm:cxn modelId="{071BE506-2D83-4C69-B8CD-39B50512417B}" type="presParOf" srcId="{79BDC069-B29B-4C2F-BFA1-4F1A510B9169}" destId="{CF90B2C2-95FB-410D-AD4D-F6CB4BD8E4B2}" srcOrd="1" destOrd="0" presId="urn:microsoft.com/office/officeart/2011/layout/TabList"/>
    <dgm:cxn modelId="{A1A6FAE8-4A15-4A6B-8D22-05EAA254E7B5}" type="presParOf" srcId="{79BDC069-B29B-4C2F-BFA1-4F1A510B9169}" destId="{255F146E-D27A-44C9-A167-092F2E188899}" srcOrd="2" destOrd="0" presId="urn:microsoft.com/office/officeart/2011/layout/TabList"/>
    <dgm:cxn modelId="{B72E2938-AD40-42B4-AAB5-DD69D5E1CC11}" type="presParOf" srcId="{05C72CD2-F281-4B5F-B9BB-46AF06F829C9}" destId="{845763E2-D3FC-4917-B2A4-3AB3A6509E8A}" srcOrd="7"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70BCB8-2CA8-4281-8C3E-9646AA407DE2}">
      <dsp:nvSpPr>
        <dsp:cNvPr id="0" name=""/>
        <dsp:cNvSpPr/>
      </dsp:nvSpPr>
      <dsp:spPr>
        <a:xfrm>
          <a:off x="1576270" y="1060"/>
          <a:ext cx="3123084" cy="1628529"/>
        </a:xfrm>
        <a:prstGeom prst="rect">
          <a:avLst/>
        </a:prstGeom>
        <a:solidFill>
          <a:schemeClr val="tx1"/>
        </a:solidFill>
        <a:ln w="15875" cap="rnd"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80010" rIns="7200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rgbClr val="0070C0"/>
              </a:solidFill>
            </a:rPr>
            <a:t>A Brief History of Diving</a:t>
          </a:r>
        </a:p>
      </dsp:txBody>
      <dsp:txXfrm>
        <a:off x="1576270" y="1060"/>
        <a:ext cx="3123084" cy="1628529"/>
      </dsp:txXfrm>
    </dsp:sp>
    <dsp:sp modelId="{B86E23A3-742D-4587-88CF-2D56A8442149}">
      <dsp:nvSpPr>
        <dsp:cNvPr id="0" name=""/>
        <dsp:cNvSpPr/>
      </dsp:nvSpPr>
      <dsp:spPr>
        <a:xfrm>
          <a:off x="4970776" y="1060"/>
          <a:ext cx="3123084" cy="1628529"/>
        </a:xfrm>
        <a:prstGeom prst="rect">
          <a:avLst/>
        </a:prstGeom>
        <a:solidFill>
          <a:prstClr val="white"/>
        </a:solidFill>
        <a:ln w="15875" cap="rnd" cmpd="sng" algn="ctr">
          <a:solidFill>
            <a:srgbClr val="146194">
              <a:lumMod val="75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80010" rIns="7200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rgbClr val="0070C0"/>
              </a:solidFill>
              <a:latin typeface="Century Gothic" panose="020B0502020202020204"/>
              <a:ea typeface="+mn-ea"/>
              <a:cs typeface="+mn-cs"/>
            </a:rPr>
            <a:t>Physics of Diving</a:t>
          </a:r>
        </a:p>
      </dsp:txBody>
      <dsp:txXfrm>
        <a:off x="4970776" y="1060"/>
        <a:ext cx="3123084" cy="1628529"/>
      </dsp:txXfrm>
    </dsp:sp>
    <dsp:sp modelId="{D64973A5-4E87-44F1-B369-B0D5E0C2A462}">
      <dsp:nvSpPr>
        <dsp:cNvPr id="0" name=""/>
        <dsp:cNvSpPr/>
      </dsp:nvSpPr>
      <dsp:spPr>
        <a:xfrm>
          <a:off x="1576270" y="1901010"/>
          <a:ext cx="3123084" cy="1628529"/>
        </a:xfrm>
        <a:prstGeom prst="rect">
          <a:avLst/>
        </a:prstGeom>
        <a:solidFill>
          <a:prstClr val="white"/>
        </a:solidFill>
        <a:ln w="15875" cap="rnd" cmpd="sng" algn="ctr">
          <a:solidFill>
            <a:srgbClr val="146194">
              <a:lumMod val="75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80010" rIns="7200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rgbClr val="0070C0"/>
              </a:solidFill>
              <a:latin typeface="Century Gothic" panose="020B0502020202020204"/>
              <a:ea typeface="+mn-ea"/>
              <a:cs typeface="+mn-cs"/>
            </a:rPr>
            <a:t>Talking to Fish</a:t>
          </a:r>
        </a:p>
      </dsp:txBody>
      <dsp:txXfrm>
        <a:off x="1576270" y="1901010"/>
        <a:ext cx="3123084" cy="1628529"/>
      </dsp:txXfrm>
    </dsp:sp>
    <dsp:sp modelId="{18405FE4-7B27-4C69-B6FE-12C8B84249EF}">
      <dsp:nvSpPr>
        <dsp:cNvPr id="0" name=""/>
        <dsp:cNvSpPr/>
      </dsp:nvSpPr>
      <dsp:spPr>
        <a:xfrm>
          <a:off x="4970776" y="1901010"/>
          <a:ext cx="3123084" cy="1628529"/>
        </a:xfrm>
        <a:prstGeom prst="rect">
          <a:avLst/>
        </a:prstGeom>
        <a:solidFill>
          <a:prstClr val="white"/>
        </a:solidFill>
        <a:ln w="15875" cap="rnd" cmpd="sng" algn="ctr">
          <a:solidFill>
            <a:srgbClr val="146194">
              <a:lumMod val="75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80010" rIns="7200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rgbClr val="0070C0"/>
              </a:solidFill>
              <a:latin typeface="Century Gothic" panose="020B0502020202020204"/>
              <a:ea typeface="+mn-ea"/>
              <a:cs typeface="+mn-cs"/>
            </a:rPr>
            <a:t>Saving the Ocean</a:t>
          </a:r>
        </a:p>
      </dsp:txBody>
      <dsp:txXfrm>
        <a:off x="4970776" y="1901010"/>
        <a:ext cx="3123084" cy="16285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5791F-FD8B-4C95-BE9E-DCA1684759AE}">
      <dsp:nvSpPr>
        <dsp:cNvPr id="0" name=""/>
        <dsp:cNvSpPr/>
      </dsp:nvSpPr>
      <dsp:spPr>
        <a:xfrm>
          <a:off x="-79634" y="9612"/>
          <a:ext cx="4664075" cy="762286"/>
        </a:xfrm>
        <a:prstGeom prst="rect">
          <a:avLst/>
        </a:prstGeom>
        <a:solidFill>
          <a:schemeClr val="tx1"/>
        </a:solidFill>
        <a:ln>
          <a:solidFill>
            <a:schemeClr val="bg2">
              <a:lumMod val="75000"/>
            </a:schemeClr>
          </a:solidFill>
        </a:ln>
        <a:effectLst/>
      </dsp:spPr>
      <dsp:style>
        <a:lnRef idx="0">
          <a:scrgbClr r="0" g="0" b="0"/>
        </a:lnRef>
        <a:fillRef idx="1">
          <a:scrgbClr r="0" g="0" b="0"/>
        </a:fillRef>
        <a:effectRef idx="0">
          <a:scrgbClr r="0" g="0" b="0"/>
        </a:effectRef>
        <a:fontRef idx="minor"/>
      </dsp:style>
    </dsp:sp>
    <dsp:sp modelId="{3A2A1665-F91D-4C16-A420-BA5DD166AEE3}">
      <dsp:nvSpPr>
        <dsp:cNvPr id="0" name=""/>
        <dsp:cNvSpPr/>
      </dsp:nvSpPr>
      <dsp:spPr>
        <a:xfrm>
          <a:off x="150957" y="178550"/>
          <a:ext cx="420077" cy="419257"/>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777032A-9475-4396-9274-DE9A78A74CC0}">
      <dsp:nvSpPr>
        <dsp:cNvPr id="0" name=""/>
        <dsp:cNvSpPr/>
      </dsp:nvSpPr>
      <dsp:spPr>
        <a:xfrm>
          <a:off x="582873" y="7036"/>
          <a:ext cx="3768360" cy="786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196" tIns="83196" rIns="83196" bIns="83196" numCol="1" spcCol="1270" anchor="ctr" anchorCtr="0">
          <a:noAutofit/>
        </a:bodyPr>
        <a:lstStyle/>
        <a:p>
          <a:pPr marL="0" lvl="0" indent="0" algn="l" defTabSz="889000">
            <a:lnSpc>
              <a:spcPct val="100000"/>
            </a:lnSpc>
            <a:spcBef>
              <a:spcPct val="0"/>
            </a:spcBef>
            <a:spcAft>
              <a:spcPct val="35000"/>
            </a:spcAft>
            <a:buNone/>
          </a:pPr>
          <a:r>
            <a:rPr lang="en-US" sz="2000" kern="1200" dirty="0">
              <a:solidFill>
                <a:schemeClr val="bg2">
                  <a:lumMod val="50000"/>
                </a:schemeClr>
              </a:solidFill>
            </a:rPr>
            <a:t>Organizations</a:t>
          </a:r>
          <a:r>
            <a:rPr lang="en-US" sz="2100" kern="1200" dirty="0">
              <a:solidFill>
                <a:schemeClr val="bg2">
                  <a:lumMod val="50000"/>
                </a:schemeClr>
              </a:solidFill>
            </a:rPr>
            <a:t> – </a:t>
          </a:r>
          <a:r>
            <a:rPr lang="en-US" sz="1800" kern="1200" dirty="0">
              <a:solidFill>
                <a:schemeClr val="bg2">
                  <a:lumMod val="50000"/>
                </a:schemeClr>
              </a:solidFill>
            </a:rPr>
            <a:t>PADI, NAUI, SSI</a:t>
          </a:r>
          <a:endParaRPr lang="ru-RU" sz="2100" kern="1200" dirty="0">
            <a:solidFill>
              <a:schemeClr val="bg2">
                <a:lumMod val="50000"/>
              </a:schemeClr>
            </a:solidFill>
          </a:endParaRPr>
        </a:p>
      </dsp:txBody>
      <dsp:txXfrm>
        <a:off x="582873" y="7036"/>
        <a:ext cx="3768360" cy="786108"/>
      </dsp:txXfrm>
    </dsp:sp>
    <dsp:sp modelId="{7CF4F8AE-2437-4954-B698-495A078F9E64}">
      <dsp:nvSpPr>
        <dsp:cNvPr id="0" name=""/>
        <dsp:cNvSpPr/>
      </dsp:nvSpPr>
      <dsp:spPr>
        <a:xfrm>
          <a:off x="-79634" y="989671"/>
          <a:ext cx="4664075" cy="762286"/>
        </a:xfrm>
        <a:prstGeom prst="rect">
          <a:avLst/>
        </a:prstGeom>
        <a:solidFill>
          <a:prstClr val="white"/>
        </a:solidFill>
        <a:ln>
          <a:solidFill>
            <a:srgbClr val="146194">
              <a:lumMod val="75000"/>
            </a:srgbClr>
          </a:solidFill>
        </a:ln>
        <a:effectLst/>
      </dsp:spPr>
      <dsp:style>
        <a:lnRef idx="0">
          <a:scrgbClr r="0" g="0" b="0"/>
        </a:lnRef>
        <a:fillRef idx="1">
          <a:scrgbClr r="0" g="0" b="0"/>
        </a:fillRef>
        <a:effectRef idx="0">
          <a:scrgbClr r="0" g="0" b="0"/>
        </a:effectRef>
        <a:fontRef idx="minor"/>
      </dsp:style>
    </dsp:sp>
    <dsp:sp modelId="{321B0D94-DDA9-4A26-A4C1-0608CDA16D85}">
      <dsp:nvSpPr>
        <dsp:cNvPr id="0" name=""/>
        <dsp:cNvSpPr/>
      </dsp:nvSpPr>
      <dsp:spPr>
        <a:xfrm>
          <a:off x="150957" y="1161186"/>
          <a:ext cx="420077" cy="419257"/>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988E990-E700-4C93-BC55-7BF7864AEFFE}">
      <dsp:nvSpPr>
        <dsp:cNvPr id="0" name=""/>
        <dsp:cNvSpPr/>
      </dsp:nvSpPr>
      <dsp:spPr>
        <a:xfrm>
          <a:off x="582873" y="989671"/>
          <a:ext cx="3768360" cy="786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196" tIns="83196" rIns="83196" bIns="83196" numCol="1" spcCol="1270" anchor="ctr" anchorCtr="0">
          <a:noAutofit/>
        </a:bodyPr>
        <a:lstStyle/>
        <a:p>
          <a:pPr marL="0" lvl="0" indent="0" algn="l" defTabSz="889000">
            <a:lnSpc>
              <a:spcPct val="100000"/>
            </a:lnSpc>
            <a:spcBef>
              <a:spcPct val="0"/>
            </a:spcBef>
            <a:spcAft>
              <a:spcPct val="35000"/>
            </a:spcAft>
            <a:buNone/>
          </a:pPr>
          <a:r>
            <a:rPr lang="en-US" sz="2000" kern="1200" dirty="0">
              <a:solidFill>
                <a:srgbClr val="146194">
                  <a:lumMod val="50000"/>
                </a:srgbClr>
              </a:solidFill>
              <a:latin typeface="Century Gothic" panose="020B0502020202020204"/>
              <a:ea typeface="+mn-ea"/>
              <a:cs typeface="+mn-cs"/>
            </a:rPr>
            <a:t>Statistics – 6 million active divers, 39% female.</a:t>
          </a:r>
          <a:endParaRPr lang="ru-RU" sz="2000" kern="1200" dirty="0">
            <a:solidFill>
              <a:srgbClr val="146194">
                <a:lumMod val="50000"/>
              </a:srgbClr>
            </a:solidFill>
            <a:latin typeface="Century Gothic" panose="020B0502020202020204"/>
            <a:ea typeface="+mn-ea"/>
            <a:cs typeface="+mn-cs"/>
          </a:endParaRPr>
        </a:p>
      </dsp:txBody>
      <dsp:txXfrm>
        <a:off x="582873" y="989671"/>
        <a:ext cx="3768360" cy="786108"/>
      </dsp:txXfrm>
    </dsp:sp>
    <dsp:sp modelId="{362B79DA-BFF8-4895-8DC9-BC10460633E8}">
      <dsp:nvSpPr>
        <dsp:cNvPr id="0" name=""/>
        <dsp:cNvSpPr/>
      </dsp:nvSpPr>
      <dsp:spPr>
        <a:xfrm>
          <a:off x="-79634" y="1972307"/>
          <a:ext cx="4664075" cy="762286"/>
        </a:xfrm>
        <a:prstGeom prst="rect">
          <a:avLst/>
        </a:prstGeom>
        <a:solidFill>
          <a:schemeClr val="tx1"/>
        </a:solidFill>
        <a:ln>
          <a:solidFill>
            <a:schemeClr val="bg2">
              <a:lumMod val="75000"/>
            </a:schemeClr>
          </a:solidFill>
        </a:ln>
        <a:effectLst/>
      </dsp:spPr>
      <dsp:style>
        <a:lnRef idx="0">
          <a:scrgbClr r="0" g="0" b="0"/>
        </a:lnRef>
        <a:fillRef idx="1">
          <a:scrgbClr r="0" g="0" b="0"/>
        </a:fillRef>
        <a:effectRef idx="0">
          <a:scrgbClr r="0" g="0" b="0"/>
        </a:effectRef>
        <a:fontRef idx="minor"/>
      </dsp:style>
    </dsp:sp>
    <dsp:sp modelId="{A71047BA-937F-4A10-B7D6-5EC59061C5B1}">
      <dsp:nvSpPr>
        <dsp:cNvPr id="0" name=""/>
        <dsp:cNvSpPr/>
      </dsp:nvSpPr>
      <dsp:spPr>
        <a:xfrm>
          <a:off x="150957" y="2143821"/>
          <a:ext cx="420077" cy="419257"/>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1601319-DCBD-4A85-BAD2-A1583DEC0D33}">
      <dsp:nvSpPr>
        <dsp:cNvPr id="0" name=""/>
        <dsp:cNvSpPr/>
      </dsp:nvSpPr>
      <dsp:spPr>
        <a:xfrm>
          <a:off x="582873" y="1972307"/>
          <a:ext cx="3768360" cy="786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196" tIns="83196" rIns="83196" bIns="83196" numCol="1" spcCol="1270" anchor="ctr" anchorCtr="0">
          <a:noAutofit/>
        </a:bodyPr>
        <a:lstStyle/>
        <a:p>
          <a:pPr marL="0" lvl="0" indent="0" algn="l" defTabSz="889000">
            <a:lnSpc>
              <a:spcPct val="100000"/>
            </a:lnSpc>
            <a:spcBef>
              <a:spcPct val="0"/>
            </a:spcBef>
            <a:spcAft>
              <a:spcPct val="35000"/>
            </a:spcAft>
            <a:buNone/>
          </a:pPr>
          <a:r>
            <a:rPr lang="en-US" sz="2000" kern="1200" dirty="0">
              <a:solidFill>
                <a:srgbClr val="146194">
                  <a:lumMod val="50000"/>
                </a:srgbClr>
              </a:solidFill>
              <a:latin typeface="Century Gothic" panose="020B0502020202020204"/>
              <a:ea typeface="+mn-ea"/>
              <a:cs typeface="+mn-cs"/>
            </a:rPr>
            <a:t>Exploration </a:t>
          </a:r>
          <a:r>
            <a:rPr lang="en-US" sz="1800" kern="1200" dirty="0">
              <a:solidFill>
                <a:srgbClr val="146194">
                  <a:lumMod val="50000"/>
                </a:srgbClr>
              </a:solidFill>
              <a:latin typeface="Century Gothic" panose="020B0502020202020204"/>
              <a:ea typeface="+mn-ea"/>
              <a:cs typeface="+mn-cs"/>
            </a:rPr>
            <a:t>– &gt; 80% of the world’s oceans </a:t>
          </a:r>
          <a:r>
            <a:rPr lang="en-US" sz="1800" kern="1200" dirty="0">
              <a:solidFill>
                <a:srgbClr val="146194">
                  <a:lumMod val="50000"/>
                </a:srgbClr>
              </a:solidFill>
              <a:latin typeface="Century Gothic" panose="020B0502020202020204"/>
              <a:ea typeface="+mn-ea"/>
              <a:cs typeface="+mn-cs"/>
              <a:hlinkClick xmlns:r="http://schemas.openxmlformats.org/officeDocument/2006/relationships" r:id="rId7">
                <a:extLst>
                  <a:ext uri="{A12FA001-AC4F-418D-AE19-62706E023703}">
                    <ahyp:hlinkClr xmlns:ahyp="http://schemas.microsoft.com/office/drawing/2018/hyperlinkcolor" val="tx"/>
                  </a:ext>
                </a:extLst>
              </a:hlinkClick>
            </a:rPr>
            <a:t>unmapped</a:t>
          </a:r>
          <a:r>
            <a:rPr lang="en-US" sz="1800" kern="1200" dirty="0">
              <a:solidFill>
                <a:srgbClr val="146194">
                  <a:lumMod val="50000"/>
                </a:srgbClr>
              </a:solidFill>
              <a:latin typeface="Century Gothic" panose="020B0502020202020204"/>
              <a:ea typeface="+mn-ea"/>
              <a:cs typeface="+mn-cs"/>
            </a:rPr>
            <a:t>.</a:t>
          </a:r>
          <a:endParaRPr lang="ru-RU" sz="1800" kern="1200" dirty="0">
            <a:solidFill>
              <a:srgbClr val="146194">
                <a:lumMod val="50000"/>
              </a:srgbClr>
            </a:solidFill>
            <a:latin typeface="Century Gothic" panose="020B0502020202020204"/>
            <a:ea typeface="+mn-ea"/>
            <a:cs typeface="+mn-cs"/>
          </a:endParaRPr>
        </a:p>
      </dsp:txBody>
      <dsp:txXfrm>
        <a:off x="582873" y="1972307"/>
        <a:ext cx="3768360" cy="786108"/>
      </dsp:txXfrm>
    </dsp:sp>
    <dsp:sp modelId="{5B2B1702-B9DB-409E-8535-B3D5DF7DB2E7}">
      <dsp:nvSpPr>
        <dsp:cNvPr id="0" name=""/>
        <dsp:cNvSpPr/>
      </dsp:nvSpPr>
      <dsp:spPr>
        <a:xfrm>
          <a:off x="-79634" y="2954942"/>
          <a:ext cx="4664075" cy="762286"/>
        </a:xfrm>
        <a:prstGeom prst="roundRect">
          <a:avLst>
            <a:gd name="adj" fmla="val 10000"/>
          </a:avLst>
        </a:prstGeom>
        <a:solidFill>
          <a:prstClr val="white"/>
        </a:solidFill>
        <a:ln>
          <a:solidFill>
            <a:srgbClr val="146194">
              <a:lumMod val="75000"/>
            </a:srgbClr>
          </a:solidFill>
        </a:ln>
        <a:effectLst/>
      </dsp:spPr>
      <dsp:style>
        <a:lnRef idx="0">
          <a:scrgbClr r="0" g="0" b="0"/>
        </a:lnRef>
        <a:fillRef idx="1">
          <a:scrgbClr r="0" g="0" b="0"/>
        </a:fillRef>
        <a:effectRef idx="0">
          <a:scrgbClr r="0" g="0" b="0"/>
        </a:effectRef>
        <a:fontRef idx="minor"/>
      </dsp:style>
    </dsp:sp>
    <dsp:sp modelId="{36F55519-86AA-49AC-B103-644940C8DEB9}">
      <dsp:nvSpPr>
        <dsp:cNvPr id="0" name=""/>
        <dsp:cNvSpPr/>
      </dsp:nvSpPr>
      <dsp:spPr>
        <a:xfrm>
          <a:off x="150957" y="3126457"/>
          <a:ext cx="420077" cy="419257"/>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A06F50-3FB9-4CE0-B04F-6E94D3265919}">
      <dsp:nvSpPr>
        <dsp:cNvPr id="0" name=""/>
        <dsp:cNvSpPr/>
      </dsp:nvSpPr>
      <dsp:spPr>
        <a:xfrm>
          <a:off x="627905" y="2954942"/>
          <a:ext cx="4115803" cy="786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196" tIns="83196" rIns="83196" bIns="83196" numCol="1" spcCol="1270" anchor="ctr" anchorCtr="0">
          <a:noAutofit/>
        </a:bodyPr>
        <a:lstStyle/>
        <a:p>
          <a:pPr marL="0" lvl="0" indent="0" algn="l" defTabSz="889000">
            <a:lnSpc>
              <a:spcPct val="100000"/>
            </a:lnSpc>
            <a:spcBef>
              <a:spcPct val="0"/>
            </a:spcBef>
            <a:spcAft>
              <a:spcPct val="35000"/>
            </a:spcAft>
            <a:buNone/>
          </a:pPr>
          <a:r>
            <a:rPr lang="en-US" sz="1600" kern="1200" dirty="0">
              <a:solidFill>
                <a:srgbClr val="146194">
                  <a:lumMod val="50000"/>
                </a:srgbClr>
              </a:solidFill>
              <a:latin typeface="Century Gothic" panose="020B0502020202020204"/>
              <a:ea typeface="+mn-ea"/>
              <a:cs typeface="+mn-cs"/>
            </a:rPr>
            <a:t>Freediving, warm-water diving, dry-suit diving, ice diving, and cave diving</a:t>
          </a:r>
          <a:endParaRPr lang="ru-RU" sz="1600" kern="1200" dirty="0">
            <a:solidFill>
              <a:srgbClr val="146194">
                <a:lumMod val="50000"/>
              </a:srgbClr>
            </a:solidFill>
            <a:latin typeface="Century Gothic" panose="020B0502020202020204"/>
            <a:ea typeface="+mn-ea"/>
            <a:cs typeface="+mn-cs"/>
          </a:endParaRPr>
        </a:p>
      </dsp:txBody>
      <dsp:txXfrm>
        <a:off x="627905" y="2954942"/>
        <a:ext cx="4115803" cy="7861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5791F-FD8B-4C95-BE9E-DCA1684759AE}">
      <dsp:nvSpPr>
        <dsp:cNvPr id="0" name=""/>
        <dsp:cNvSpPr/>
      </dsp:nvSpPr>
      <dsp:spPr>
        <a:xfrm>
          <a:off x="0" y="1575"/>
          <a:ext cx="4664075" cy="79863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2A1665-F91D-4C16-A420-BA5DD166AEE3}">
      <dsp:nvSpPr>
        <dsp:cNvPr id="0" name=""/>
        <dsp:cNvSpPr/>
      </dsp:nvSpPr>
      <dsp:spPr>
        <a:xfrm>
          <a:off x="241588" y="181269"/>
          <a:ext cx="439251" cy="4392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77032A-9475-4396-9274-DE9A78A74CC0}">
      <dsp:nvSpPr>
        <dsp:cNvPr id="0" name=""/>
        <dsp:cNvSpPr/>
      </dsp:nvSpPr>
      <dsp:spPr>
        <a:xfrm>
          <a:off x="922429" y="1575"/>
          <a:ext cx="3741645" cy="798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523" tIns="84523" rIns="84523" bIns="84523" numCol="1" spcCol="1270" anchor="ctr" anchorCtr="0">
          <a:noAutofit/>
        </a:bodyPr>
        <a:lstStyle/>
        <a:p>
          <a:pPr marL="0" lvl="0" indent="0" algn="l" defTabSz="800100">
            <a:lnSpc>
              <a:spcPct val="100000"/>
            </a:lnSpc>
            <a:spcBef>
              <a:spcPct val="0"/>
            </a:spcBef>
            <a:spcAft>
              <a:spcPct val="35000"/>
            </a:spcAft>
            <a:buNone/>
          </a:pPr>
          <a:r>
            <a:rPr lang="en-US" sz="1800" b="1" kern="1200" dirty="0">
              <a:solidFill>
                <a:schemeClr val="bg1"/>
              </a:solidFill>
            </a:rPr>
            <a:t>Pneumatics</a:t>
          </a:r>
          <a:r>
            <a:rPr lang="en-US" sz="1800" kern="1200" dirty="0">
              <a:solidFill>
                <a:schemeClr val="bg1"/>
              </a:solidFill>
            </a:rPr>
            <a:t> - Tanks filled with compressed air</a:t>
          </a:r>
          <a:endParaRPr lang="ru-RU" sz="1800" kern="1200" dirty="0">
            <a:solidFill>
              <a:schemeClr val="bg1"/>
            </a:solidFill>
          </a:endParaRPr>
        </a:p>
      </dsp:txBody>
      <dsp:txXfrm>
        <a:off x="922429" y="1575"/>
        <a:ext cx="3741645" cy="798639"/>
      </dsp:txXfrm>
    </dsp:sp>
    <dsp:sp modelId="{7CF4F8AE-2437-4954-B698-495A078F9E64}">
      <dsp:nvSpPr>
        <dsp:cNvPr id="0" name=""/>
        <dsp:cNvSpPr/>
      </dsp:nvSpPr>
      <dsp:spPr>
        <a:xfrm>
          <a:off x="0" y="999875"/>
          <a:ext cx="4664075" cy="79863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1B0D94-DDA9-4A26-A4C1-0608CDA16D85}">
      <dsp:nvSpPr>
        <dsp:cNvPr id="0" name=""/>
        <dsp:cNvSpPr/>
      </dsp:nvSpPr>
      <dsp:spPr>
        <a:xfrm>
          <a:off x="241588" y="1179569"/>
          <a:ext cx="439251" cy="439251"/>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88E990-E700-4C93-BC55-7BF7864AEFFE}">
      <dsp:nvSpPr>
        <dsp:cNvPr id="0" name=""/>
        <dsp:cNvSpPr/>
      </dsp:nvSpPr>
      <dsp:spPr>
        <a:xfrm>
          <a:off x="922429" y="999875"/>
          <a:ext cx="3741645" cy="798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523" tIns="84523" rIns="84523" bIns="84523" numCol="1" spcCol="1270" anchor="ctr" anchorCtr="0">
          <a:noAutofit/>
        </a:bodyPr>
        <a:lstStyle/>
        <a:p>
          <a:pPr marL="0" lvl="0" indent="0" algn="l" defTabSz="800100">
            <a:lnSpc>
              <a:spcPct val="100000"/>
            </a:lnSpc>
            <a:spcBef>
              <a:spcPct val="0"/>
            </a:spcBef>
            <a:spcAft>
              <a:spcPct val="35000"/>
            </a:spcAft>
            <a:buNone/>
          </a:pPr>
          <a:r>
            <a:rPr lang="en-US" sz="1800" kern="1200" dirty="0">
              <a:solidFill>
                <a:schemeClr val="bg1"/>
              </a:solidFill>
            </a:rPr>
            <a:t>The “regulator” regulates the pressure for us to breath</a:t>
          </a:r>
          <a:endParaRPr lang="ru-RU" sz="1800" kern="1200" dirty="0">
            <a:solidFill>
              <a:schemeClr val="bg1"/>
            </a:solidFill>
          </a:endParaRPr>
        </a:p>
      </dsp:txBody>
      <dsp:txXfrm>
        <a:off x="922429" y="999875"/>
        <a:ext cx="3741645" cy="798639"/>
      </dsp:txXfrm>
    </dsp:sp>
    <dsp:sp modelId="{5DE92935-4D11-40B2-9804-6F50D1A6C56F}">
      <dsp:nvSpPr>
        <dsp:cNvPr id="0" name=""/>
        <dsp:cNvSpPr/>
      </dsp:nvSpPr>
      <dsp:spPr>
        <a:xfrm>
          <a:off x="0" y="1998175"/>
          <a:ext cx="4664075" cy="79863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B78662-E776-4420-90A6-66435900B28B}">
      <dsp:nvSpPr>
        <dsp:cNvPr id="0" name=""/>
        <dsp:cNvSpPr/>
      </dsp:nvSpPr>
      <dsp:spPr>
        <a:xfrm>
          <a:off x="241588" y="2177869"/>
          <a:ext cx="439251" cy="4392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D6A4DE-F96F-4F63-AC9B-AEE118992BAC}">
      <dsp:nvSpPr>
        <dsp:cNvPr id="0" name=""/>
        <dsp:cNvSpPr/>
      </dsp:nvSpPr>
      <dsp:spPr>
        <a:xfrm>
          <a:off x="922429" y="1998175"/>
          <a:ext cx="3741645" cy="798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523" tIns="84523" rIns="84523" bIns="84523" numCol="1" spcCol="1270" anchor="ctr" anchorCtr="0">
          <a:noAutofit/>
        </a:bodyPr>
        <a:lstStyle/>
        <a:p>
          <a:pPr marL="0" lvl="0" indent="0" algn="l" defTabSz="800100">
            <a:lnSpc>
              <a:spcPct val="100000"/>
            </a:lnSpc>
            <a:spcBef>
              <a:spcPct val="0"/>
            </a:spcBef>
            <a:spcAft>
              <a:spcPct val="35000"/>
            </a:spcAft>
            <a:buNone/>
          </a:pPr>
          <a:r>
            <a:rPr lang="en-US" sz="1800" b="1" kern="1200" dirty="0">
              <a:solidFill>
                <a:schemeClr val="bg1"/>
              </a:solidFill>
            </a:rPr>
            <a:t>Boyle’s Law </a:t>
          </a:r>
          <a:r>
            <a:rPr lang="en-US" sz="1400" kern="1200" dirty="0">
              <a:solidFill>
                <a:schemeClr val="bg1"/>
              </a:solidFill>
            </a:rPr>
            <a:t>- We breath twice as much air at 33 ft, or 2 “atmospheres.”</a:t>
          </a:r>
          <a:endParaRPr lang="ru-RU" sz="1400" kern="1200" dirty="0">
            <a:solidFill>
              <a:schemeClr val="bg1"/>
            </a:solidFill>
          </a:endParaRPr>
        </a:p>
      </dsp:txBody>
      <dsp:txXfrm>
        <a:off x="922429" y="1998175"/>
        <a:ext cx="3741645" cy="798639"/>
      </dsp:txXfrm>
    </dsp:sp>
    <dsp:sp modelId="{5B2B1702-B9DB-409E-8535-B3D5DF7DB2E7}">
      <dsp:nvSpPr>
        <dsp:cNvPr id="0" name=""/>
        <dsp:cNvSpPr/>
      </dsp:nvSpPr>
      <dsp:spPr>
        <a:xfrm>
          <a:off x="0" y="2996475"/>
          <a:ext cx="4664075" cy="79863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F55519-86AA-49AC-B103-644940C8DEB9}">
      <dsp:nvSpPr>
        <dsp:cNvPr id="0" name=""/>
        <dsp:cNvSpPr/>
      </dsp:nvSpPr>
      <dsp:spPr>
        <a:xfrm>
          <a:off x="241588" y="3176169"/>
          <a:ext cx="439251" cy="43925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A06F50-3FB9-4CE0-B04F-6E94D3265919}">
      <dsp:nvSpPr>
        <dsp:cNvPr id="0" name=""/>
        <dsp:cNvSpPr/>
      </dsp:nvSpPr>
      <dsp:spPr>
        <a:xfrm>
          <a:off x="922429" y="2996475"/>
          <a:ext cx="3741645" cy="798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523" tIns="84523" rIns="84523" bIns="84523" numCol="1" spcCol="1270" anchor="ctr" anchorCtr="0">
          <a:noAutofit/>
        </a:bodyPr>
        <a:lstStyle/>
        <a:p>
          <a:pPr marL="0" lvl="0" indent="0" algn="l" defTabSz="755650">
            <a:lnSpc>
              <a:spcPct val="100000"/>
            </a:lnSpc>
            <a:spcBef>
              <a:spcPct val="0"/>
            </a:spcBef>
            <a:spcAft>
              <a:spcPct val="35000"/>
            </a:spcAft>
            <a:buNone/>
          </a:pPr>
          <a:r>
            <a:rPr lang="en-US" sz="1700" kern="1200" dirty="0">
              <a:solidFill>
                <a:schemeClr val="bg1"/>
              </a:solidFill>
            </a:rPr>
            <a:t>Our constant breathing allows us to exhale excess air as we ascend</a:t>
          </a:r>
          <a:endParaRPr lang="ru-RU" sz="1700" kern="1200" dirty="0">
            <a:solidFill>
              <a:schemeClr val="bg1"/>
            </a:solidFill>
          </a:endParaRPr>
        </a:p>
      </dsp:txBody>
      <dsp:txXfrm>
        <a:off x="922429" y="2996475"/>
        <a:ext cx="3741645" cy="7986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5791F-FD8B-4C95-BE9E-DCA1684759AE}">
      <dsp:nvSpPr>
        <dsp:cNvPr id="0" name=""/>
        <dsp:cNvSpPr/>
      </dsp:nvSpPr>
      <dsp:spPr>
        <a:xfrm>
          <a:off x="0" y="1555"/>
          <a:ext cx="4664075" cy="78841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2A1665-F91D-4C16-A420-BA5DD166AEE3}">
      <dsp:nvSpPr>
        <dsp:cNvPr id="0" name=""/>
        <dsp:cNvSpPr/>
      </dsp:nvSpPr>
      <dsp:spPr>
        <a:xfrm>
          <a:off x="238495" y="178949"/>
          <a:ext cx="433628" cy="4336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77032A-9475-4396-9274-DE9A78A74CC0}">
      <dsp:nvSpPr>
        <dsp:cNvPr id="0" name=""/>
        <dsp:cNvSpPr/>
      </dsp:nvSpPr>
      <dsp:spPr>
        <a:xfrm>
          <a:off x="910620" y="1555"/>
          <a:ext cx="3753454" cy="788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441" tIns="83441" rIns="83441" bIns="83441" numCol="1" spcCol="1270" anchor="ctr" anchorCtr="0">
          <a:noAutofit/>
        </a:bodyPr>
        <a:lstStyle/>
        <a:p>
          <a:pPr marL="0" lvl="0" indent="0" algn="l" defTabSz="711200">
            <a:lnSpc>
              <a:spcPct val="100000"/>
            </a:lnSpc>
            <a:spcBef>
              <a:spcPct val="0"/>
            </a:spcBef>
            <a:spcAft>
              <a:spcPct val="35000"/>
            </a:spcAft>
            <a:buNone/>
          </a:pPr>
          <a:r>
            <a:rPr lang="en-US" sz="1600" b="1" kern="1200" dirty="0">
              <a:solidFill>
                <a:schemeClr val="bg1"/>
              </a:solidFill>
            </a:rPr>
            <a:t>Henry’s Law </a:t>
          </a:r>
          <a:r>
            <a:rPr lang="en-US" sz="1600" kern="1200" dirty="0">
              <a:solidFill>
                <a:schemeClr val="bg1"/>
              </a:solidFill>
            </a:rPr>
            <a:t>– Solubility of gas is linked to pressure and temperature</a:t>
          </a:r>
          <a:endParaRPr lang="ru-RU" sz="1600" kern="1200" dirty="0">
            <a:solidFill>
              <a:schemeClr val="bg1"/>
            </a:solidFill>
          </a:endParaRPr>
        </a:p>
      </dsp:txBody>
      <dsp:txXfrm>
        <a:off x="910620" y="1555"/>
        <a:ext cx="3753454" cy="788415"/>
      </dsp:txXfrm>
    </dsp:sp>
    <dsp:sp modelId="{7CF4F8AE-2437-4954-B698-495A078F9E64}">
      <dsp:nvSpPr>
        <dsp:cNvPr id="0" name=""/>
        <dsp:cNvSpPr/>
      </dsp:nvSpPr>
      <dsp:spPr>
        <a:xfrm>
          <a:off x="0" y="987075"/>
          <a:ext cx="4664075" cy="78841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1B0D94-DDA9-4A26-A4C1-0608CDA16D85}">
      <dsp:nvSpPr>
        <dsp:cNvPr id="0" name=""/>
        <dsp:cNvSpPr/>
      </dsp:nvSpPr>
      <dsp:spPr>
        <a:xfrm>
          <a:off x="238495" y="1164469"/>
          <a:ext cx="433628" cy="433628"/>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88E990-E700-4C93-BC55-7BF7864AEFFE}">
      <dsp:nvSpPr>
        <dsp:cNvPr id="0" name=""/>
        <dsp:cNvSpPr/>
      </dsp:nvSpPr>
      <dsp:spPr>
        <a:xfrm>
          <a:off x="910620" y="987075"/>
          <a:ext cx="3753454" cy="788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441" tIns="83441" rIns="83441" bIns="83441" numCol="1" spcCol="1270" anchor="ctr" anchorCtr="0">
          <a:noAutofit/>
        </a:bodyPr>
        <a:lstStyle/>
        <a:p>
          <a:pPr marL="0" lvl="0" indent="0" algn="l" defTabSz="711200">
            <a:lnSpc>
              <a:spcPct val="100000"/>
            </a:lnSpc>
            <a:spcBef>
              <a:spcPct val="0"/>
            </a:spcBef>
            <a:spcAft>
              <a:spcPct val="35000"/>
            </a:spcAft>
            <a:buNone/>
          </a:pPr>
          <a:r>
            <a:rPr lang="en-US" sz="1600" kern="1200" dirty="0">
              <a:solidFill>
                <a:schemeClr val="bg1"/>
              </a:solidFill>
            </a:rPr>
            <a:t>Nitrogen dissolves into our blood when we dive, especially at depth.</a:t>
          </a:r>
          <a:endParaRPr lang="ru-RU" sz="1600" kern="1200" dirty="0">
            <a:solidFill>
              <a:schemeClr val="bg1"/>
            </a:solidFill>
          </a:endParaRPr>
        </a:p>
      </dsp:txBody>
      <dsp:txXfrm>
        <a:off x="910620" y="987075"/>
        <a:ext cx="3753454" cy="788415"/>
      </dsp:txXfrm>
    </dsp:sp>
    <dsp:sp modelId="{362B79DA-BFF8-4895-8DC9-BC10460633E8}">
      <dsp:nvSpPr>
        <dsp:cNvPr id="0" name=""/>
        <dsp:cNvSpPr/>
      </dsp:nvSpPr>
      <dsp:spPr>
        <a:xfrm>
          <a:off x="0" y="1972595"/>
          <a:ext cx="4664075" cy="78841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1047BA-937F-4A10-B7D6-5EC59061C5B1}">
      <dsp:nvSpPr>
        <dsp:cNvPr id="0" name=""/>
        <dsp:cNvSpPr/>
      </dsp:nvSpPr>
      <dsp:spPr>
        <a:xfrm>
          <a:off x="238495" y="2149989"/>
          <a:ext cx="433628" cy="433628"/>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601319-DCBD-4A85-BAD2-A1583DEC0D33}">
      <dsp:nvSpPr>
        <dsp:cNvPr id="0" name=""/>
        <dsp:cNvSpPr/>
      </dsp:nvSpPr>
      <dsp:spPr>
        <a:xfrm>
          <a:off x="910620" y="1972595"/>
          <a:ext cx="3753454" cy="788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441" tIns="83441" rIns="83441" bIns="83441" numCol="1" spcCol="1270" anchor="ctr" anchorCtr="0">
          <a:noAutofit/>
        </a:bodyPr>
        <a:lstStyle/>
        <a:p>
          <a:pPr marL="0" lvl="0" indent="0" algn="l" defTabSz="711200">
            <a:lnSpc>
              <a:spcPct val="100000"/>
            </a:lnSpc>
            <a:spcBef>
              <a:spcPct val="0"/>
            </a:spcBef>
            <a:spcAft>
              <a:spcPct val="35000"/>
            </a:spcAft>
            <a:buNone/>
          </a:pPr>
          <a:r>
            <a:rPr lang="en-US" sz="1600" kern="1200" dirty="0">
              <a:solidFill>
                <a:schemeClr val="bg1"/>
              </a:solidFill>
            </a:rPr>
            <a:t>When we ascend slowly, excess Nitrogen escapes through breath</a:t>
          </a:r>
          <a:endParaRPr lang="ru-RU" sz="1600" kern="1200" dirty="0">
            <a:solidFill>
              <a:schemeClr val="bg1"/>
            </a:solidFill>
          </a:endParaRPr>
        </a:p>
      </dsp:txBody>
      <dsp:txXfrm>
        <a:off x="910620" y="1972595"/>
        <a:ext cx="3753454" cy="788415"/>
      </dsp:txXfrm>
    </dsp:sp>
    <dsp:sp modelId="{5B2B1702-B9DB-409E-8535-B3D5DF7DB2E7}">
      <dsp:nvSpPr>
        <dsp:cNvPr id="0" name=""/>
        <dsp:cNvSpPr/>
      </dsp:nvSpPr>
      <dsp:spPr>
        <a:xfrm>
          <a:off x="0" y="2958115"/>
          <a:ext cx="4664075" cy="78841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F55519-86AA-49AC-B103-644940C8DEB9}">
      <dsp:nvSpPr>
        <dsp:cNvPr id="0" name=""/>
        <dsp:cNvSpPr/>
      </dsp:nvSpPr>
      <dsp:spPr>
        <a:xfrm>
          <a:off x="238495" y="3135509"/>
          <a:ext cx="433628" cy="43362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A06F50-3FB9-4CE0-B04F-6E94D3265919}">
      <dsp:nvSpPr>
        <dsp:cNvPr id="0" name=""/>
        <dsp:cNvSpPr/>
      </dsp:nvSpPr>
      <dsp:spPr>
        <a:xfrm>
          <a:off x="910620" y="2958115"/>
          <a:ext cx="3753454" cy="788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441" tIns="83441" rIns="83441" bIns="83441" numCol="1" spcCol="1270" anchor="ctr" anchorCtr="0">
          <a:noAutofit/>
        </a:bodyPr>
        <a:lstStyle/>
        <a:p>
          <a:pPr marL="0" lvl="0" indent="0" algn="l" defTabSz="711200">
            <a:lnSpc>
              <a:spcPct val="100000"/>
            </a:lnSpc>
            <a:spcBef>
              <a:spcPct val="0"/>
            </a:spcBef>
            <a:spcAft>
              <a:spcPct val="35000"/>
            </a:spcAft>
            <a:buNone/>
          </a:pPr>
          <a:r>
            <a:rPr lang="en-US" sz="1600" b="1" kern="1200" dirty="0">
              <a:solidFill>
                <a:schemeClr val="bg1"/>
              </a:solidFill>
            </a:rPr>
            <a:t>Decompression sickness </a:t>
          </a:r>
          <a:r>
            <a:rPr lang="en-US" sz="1600" kern="1200" dirty="0">
              <a:solidFill>
                <a:schemeClr val="bg1"/>
              </a:solidFill>
            </a:rPr>
            <a:t>= Nitrogen escaping through our blood!</a:t>
          </a:r>
          <a:endParaRPr lang="ru-RU" sz="1600" kern="1200" dirty="0">
            <a:solidFill>
              <a:schemeClr val="bg1"/>
            </a:solidFill>
          </a:endParaRPr>
        </a:p>
      </dsp:txBody>
      <dsp:txXfrm>
        <a:off x="910620" y="2958115"/>
        <a:ext cx="3753454" cy="7884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5791F-FD8B-4C95-BE9E-DCA1684759AE}">
      <dsp:nvSpPr>
        <dsp:cNvPr id="0" name=""/>
        <dsp:cNvSpPr/>
      </dsp:nvSpPr>
      <dsp:spPr>
        <a:xfrm>
          <a:off x="0" y="609064"/>
          <a:ext cx="4664075" cy="112442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2A1665-F91D-4C16-A420-BA5DD166AEE3}">
      <dsp:nvSpPr>
        <dsp:cNvPr id="0" name=""/>
        <dsp:cNvSpPr/>
      </dsp:nvSpPr>
      <dsp:spPr>
        <a:xfrm>
          <a:off x="340138" y="862060"/>
          <a:ext cx="618434" cy="6184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77032A-9475-4396-9274-DE9A78A74CC0}">
      <dsp:nvSpPr>
        <dsp:cNvPr id="0" name=""/>
        <dsp:cNvSpPr/>
      </dsp:nvSpPr>
      <dsp:spPr>
        <a:xfrm>
          <a:off x="1298712" y="609064"/>
          <a:ext cx="3365362" cy="11244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002" tIns="119002" rIns="119002" bIns="119002" numCol="1" spcCol="1270" anchor="ctr" anchorCtr="0">
          <a:noAutofit/>
        </a:bodyPr>
        <a:lstStyle/>
        <a:p>
          <a:pPr marL="0" lvl="0" indent="0" algn="l" defTabSz="800100">
            <a:lnSpc>
              <a:spcPct val="100000"/>
            </a:lnSpc>
            <a:spcBef>
              <a:spcPct val="0"/>
            </a:spcBef>
            <a:spcAft>
              <a:spcPct val="35000"/>
            </a:spcAft>
            <a:buNone/>
          </a:pPr>
          <a:r>
            <a:rPr lang="en-US" sz="1800" b="1" kern="1200" dirty="0"/>
            <a:t>Deepest Freedive (breath-holding) – 710 ft by Herbert Nitsch, Austria</a:t>
          </a:r>
          <a:endParaRPr lang="ru-RU" sz="1800" b="1" kern="1200" dirty="0"/>
        </a:p>
      </dsp:txBody>
      <dsp:txXfrm>
        <a:off x="1298712" y="609064"/>
        <a:ext cx="3365362" cy="1124426"/>
      </dsp:txXfrm>
    </dsp:sp>
    <dsp:sp modelId="{7CF4F8AE-2437-4954-B698-495A078F9E64}">
      <dsp:nvSpPr>
        <dsp:cNvPr id="0" name=""/>
        <dsp:cNvSpPr/>
      </dsp:nvSpPr>
      <dsp:spPr>
        <a:xfrm>
          <a:off x="0" y="2014596"/>
          <a:ext cx="4664075" cy="112442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1B0D94-DDA9-4A26-A4C1-0608CDA16D85}">
      <dsp:nvSpPr>
        <dsp:cNvPr id="0" name=""/>
        <dsp:cNvSpPr/>
      </dsp:nvSpPr>
      <dsp:spPr>
        <a:xfrm>
          <a:off x="340138" y="2267592"/>
          <a:ext cx="618434" cy="61843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88E990-E700-4C93-BC55-7BF7864AEFFE}">
      <dsp:nvSpPr>
        <dsp:cNvPr id="0" name=""/>
        <dsp:cNvSpPr/>
      </dsp:nvSpPr>
      <dsp:spPr>
        <a:xfrm>
          <a:off x="1298712" y="2014596"/>
          <a:ext cx="3365362" cy="11244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002" tIns="119002" rIns="119002" bIns="119002" numCol="1" spcCol="1270" anchor="ctr" anchorCtr="0">
          <a:noAutofit/>
        </a:bodyPr>
        <a:lstStyle/>
        <a:p>
          <a:pPr marL="0" lvl="0" indent="0" algn="l" defTabSz="800100">
            <a:lnSpc>
              <a:spcPct val="100000"/>
            </a:lnSpc>
            <a:spcBef>
              <a:spcPct val="0"/>
            </a:spcBef>
            <a:spcAft>
              <a:spcPct val="35000"/>
            </a:spcAft>
            <a:buNone/>
          </a:pPr>
          <a:r>
            <a:rPr lang="en-US" sz="1800" b="1" kern="1200" dirty="0"/>
            <a:t>Deepest SCUBA dive – 1090 ft by 41-year-old Ahmed Gabr, Egypt</a:t>
          </a:r>
          <a:endParaRPr lang="ru-RU" sz="1800" b="1" kern="1200" dirty="0"/>
        </a:p>
      </dsp:txBody>
      <dsp:txXfrm>
        <a:off x="1298712" y="2014596"/>
        <a:ext cx="3365362" cy="11244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5F146E-D27A-44C9-A167-092F2E188899}">
      <dsp:nvSpPr>
        <dsp:cNvPr id="0" name=""/>
        <dsp:cNvSpPr/>
      </dsp:nvSpPr>
      <dsp:spPr>
        <a:xfrm>
          <a:off x="0" y="3479234"/>
          <a:ext cx="10058399" cy="0"/>
        </a:xfrm>
        <a:prstGeom prst="line">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43F0DD-BC3E-437B-8357-BBA3F7AEE28F}">
      <dsp:nvSpPr>
        <dsp:cNvPr id="0" name=""/>
        <dsp:cNvSpPr/>
      </dsp:nvSpPr>
      <dsp:spPr>
        <a:xfrm>
          <a:off x="0" y="1984848"/>
          <a:ext cx="10058399" cy="0"/>
        </a:xfrm>
        <a:prstGeom prst="line">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749090-0B50-4251-96FD-0FC2E5D692C7}">
      <dsp:nvSpPr>
        <dsp:cNvPr id="0" name=""/>
        <dsp:cNvSpPr/>
      </dsp:nvSpPr>
      <dsp:spPr>
        <a:xfrm>
          <a:off x="0" y="490461"/>
          <a:ext cx="10058399" cy="0"/>
        </a:xfrm>
        <a:prstGeom prst="line">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754ED4-FCF7-43A3-BDD6-B4CE80501009}">
      <dsp:nvSpPr>
        <dsp:cNvPr id="0" name=""/>
        <dsp:cNvSpPr/>
      </dsp:nvSpPr>
      <dsp:spPr>
        <a:xfrm>
          <a:off x="2615183" y="546"/>
          <a:ext cx="7443216" cy="489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435" tIns="51435" rIns="51435" bIns="51435" numCol="1" spcCol="1270" anchor="b" anchorCtr="0">
          <a:noAutofit/>
        </a:bodyPr>
        <a:lstStyle/>
        <a:p>
          <a:pPr marL="0" lvl="0" indent="0" algn="l" defTabSz="1200150">
            <a:lnSpc>
              <a:spcPct val="90000"/>
            </a:lnSpc>
            <a:spcBef>
              <a:spcPct val="0"/>
            </a:spcBef>
            <a:spcAft>
              <a:spcPct val="35000"/>
            </a:spcAft>
            <a:buNone/>
          </a:pPr>
          <a:r>
            <a:rPr lang="en-US" sz="2700" kern="1200" dirty="0">
              <a:latin typeface="Abadi" panose="020B0604020104020204" pitchFamily="34" charset="0"/>
            </a:rPr>
            <a:t>If You Don’t Want to Take Your Chances… </a:t>
          </a:r>
        </a:p>
      </dsp:txBody>
      <dsp:txXfrm>
        <a:off x="2615183" y="546"/>
        <a:ext cx="7443216" cy="489914"/>
      </dsp:txXfrm>
    </dsp:sp>
    <dsp:sp modelId="{7BA851A1-9547-4EE1-B806-54C4619B254C}">
      <dsp:nvSpPr>
        <dsp:cNvPr id="0" name=""/>
        <dsp:cNvSpPr/>
      </dsp:nvSpPr>
      <dsp:spPr>
        <a:xfrm>
          <a:off x="0" y="546"/>
          <a:ext cx="2615183" cy="489914"/>
        </a:xfrm>
        <a:prstGeom prst="round2SameRect">
          <a:avLst>
            <a:gd name="adj1" fmla="val 16670"/>
            <a:gd name="adj2" fmla="val 0"/>
          </a:avLst>
        </a:prstGeom>
        <a:solidFill>
          <a:srgbClr val="0070C0"/>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Abadi" panose="020B0604020202020204" pitchFamily="34" charset="0"/>
            </a:rPr>
            <a:t>Wear Dull Colors</a:t>
          </a:r>
        </a:p>
      </dsp:txBody>
      <dsp:txXfrm>
        <a:off x="23920" y="24466"/>
        <a:ext cx="2567343" cy="465994"/>
      </dsp:txXfrm>
    </dsp:sp>
    <dsp:sp modelId="{02DCEAE1-D302-4081-928C-02F89F6475AD}">
      <dsp:nvSpPr>
        <dsp:cNvPr id="0" name=""/>
        <dsp:cNvSpPr/>
      </dsp:nvSpPr>
      <dsp:spPr>
        <a:xfrm>
          <a:off x="0" y="490461"/>
          <a:ext cx="10058399" cy="979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228600" lvl="1" indent="-228600" algn="l" defTabSz="889000">
            <a:lnSpc>
              <a:spcPct val="90000"/>
            </a:lnSpc>
            <a:spcBef>
              <a:spcPct val="0"/>
            </a:spcBef>
            <a:spcAft>
              <a:spcPct val="15000"/>
            </a:spcAft>
            <a:buChar char="•"/>
          </a:pPr>
          <a:r>
            <a:rPr lang="en-US" sz="2000" b="0" i="0" kern="1200" dirty="0">
              <a:solidFill>
                <a:schemeClr val="tx1"/>
              </a:solidFill>
              <a:effectLst/>
              <a:latin typeface="Abadi" panose="020B0604020104020204" pitchFamily="34" charset="0"/>
              <a:ea typeface="+mn-ea"/>
              <a:cs typeface="+mn-cs"/>
            </a:rPr>
            <a:t>Sharks are less likely to approach you underwater than if you’re at the surface</a:t>
          </a:r>
          <a:endParaRPr lang="en-US" sz="2000" kern="1200" dirty="0">
            <a:latin typeface="Abadi" panose="020B0604020104020204" pitchFamily="34" charset="0"/>
          </a:endParaRPr>
        </a:p>
        <a:p>
          <a:pPr marL="228600" lvl="1" indent="-228600" algn="l" defTabSz="889000">
            <a:lnSpc>
              <a:spcPct val="90000"/>
            </a:lnSpc>
            <a:spcBef>
              <a:spcPct val="0"/>
            </a:spcBef>
            <a:spcAft>
              <a:spcPct val="15000"/>
            </a:spcAft>
            <a:buChar char="•"/>
          </a:pPr>
          <a:r>
            <a:rPr lang="en-US" sz="2000" kern="1200" dirty="0">
              <a:latin typeface="Abadi" panose="020B0604020104020204" pitchFamily="34" charset="0"/>
            </a:rPr>
            <a:t>If you really don’t want to be approached, don’t wear anything too light (light pink, white, neon). Most colors become extremely dull underwater, but not all!</a:t>
          </a:r>
        </a:p>
      </dsp:txBody>
      <dsp:txXfrm>
        <a:off x="0" y="490461"/>
        <a:ext cx="10058399" cy="979976"/>
      </dsp:txXfrm>
    </dsp:sp>
    <dsp:sp modelId="{59B8699F-35CA-447F-9E64-C13FF84DB07A}">
      <dsp:nvSpPr>
        <dsp:cNvPr id="0" name=""/>
        <dsp:cNvSpPr/>
      </dsp:nvSpPr>
      <dsp:spPr>
        <a:xfrm>
          <a:off x="2615183" y="1494933"/>
          <a:ext cx="7443216" cy="489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435" tIns="51435" rIns="51435" bIns="51435" numCol="1" spcCol="1270" anchor="b" anchorCtr="0">
          <a:noAutofit/>
        </a:bodyPr>
        <a:lstStyle/>
        <a:p>
          <a:pPr marL="0" lvl="0" indent="0" algn="l" defTabSz="1200150">
            <a:lnSpc>
              <a:spcPct val="90000"/>
            </a:lnSpc>
            <a:spcBef>
              <a:spcPct val="0"/>
            </a:spcBef>
            <a:spcAft>
              <a:spcPct val="35000"/>
            </a:spcAft>
            <a:buNone/>
          </a:pPr>
          <a:r>
            <a:rPr lang="en-US" sz="2700" kern="1200" dirty="0">
              <a:latin typeface="Abadi" panose="020B0604020104020204" pitchFamily="34" charset="0"/>
            </a:rPr>
            <a:t>If a Shark Comes too Close for Comfort…</a:t>
          </a:r>
        </a:p>
      </dsp:txBody>
      <dsp:txXfrm>
        <a:off x="2615183" y="1494933"/>
        <a:ext cx="7443216" cy="489914"/>
      </dsp:txXfrm>
    </dsp:sp>
    <dsp:sp modelId="{12A8E8F3-CEF0-47D8-A1B1-526C81F911D3}">
      <dsp:nvSpPr>
        <dsp:cNvPr id="0" name=""/>
        <dsp:cNvSpPr/>
      </dsp:nvSpPr>
      <dsp:spPr>
        <a:xfrm>
          <a:off x="0" y="1494933"/>
          <a:ext cx="2615183" cy="489914"/>
        </a:xfrm>
        <a:prstGeom prst="round2SameRect">
          <a:avLst>
            <a:gd name="adj1" fmla="val 16670"/>
            <a:gd name="adj2" fmla="val 0"/>
          </a:avLst>
        </a:prstGeom>
        <a:solidFill>
          <a:srgbClr val="0070C0"/>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Abadi" panose="020B0604020202020204" pitchFamily="34" charset="0"/>
            </a:rPr>
            <a:t>Direct its Nose</a:t>
          </a:r>
        </a:p>
      </dsp:txBody>
      <dsp:txXfrm>
        <a:off x="23920" y="1518853"/>
        <a:ext cx="2567343" cy="465994"/>
      </dsp:txXfrm>
    </dsp:sp>
    <dsp:sp modelId="{73DFB1C1-35B2-47B1-A609-4489779E9A76}">
      <dsp:nvSpPr>
        <dsp:cNvPr id="0" name=""/>
        <dsp:cNvSpPr/>
      </dsp:nvSpPr>
      <dsp:spPr>
        <a:xfrm>
          <a:off x="0" y="1984848"/>
          <a:ext cx="10058399" cy="979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Abadi" panose="020B0604020104020204" pitchFamily="34" charset="0"/>
            </a:rPr>
            <a:t>Normally, it is advised never to touch anything you encounter underwater</a:t>
          </a:r>
        </a:p>
        <a:p>
          <a:pPr marL="228600" lvl="1" indent="-228600" algn="l" defTabSz="889000">
            <a:lnSpc>
              <a:spcPct val="90000"/>
            </a:lnSpc>
            <a:spcBef>
              <a:spcPct val="0"/>
            </a:spcBef>
            <a:spcAft>
              <a:spcPct val="15000"/>
            </a:spcAft>
            <a:buChar char="•"/>
          </a:pPr>
          <a:r>
            <a:rPr lang="en-US" sz="2000" kern="1200" dirty="0">
              <a:latin typeface="Abadi" panose="020B0604020104020204" pitchFamily="34" charset="0"/>
            </a:rPr>
            <a:t>If necessary, forcefully (but not violently!) direct the shark in a different direction. They are only approaching you to see what you are, but they smell with their mouths </a:t>
          </a:r>
          <a:r>
            <a:rPr lang="en-US" sz="2000" kern="1200" dirty="0">
              <a:latin typeface="Abadi" panose="020B0604020104020204" pitchFamily="34" charset="0"/>
              <a:sym typeface="Wingdings" panose="05000000000000000000" pitchFamily="2" charset="2"/>
            </a:rPr>
            <a:t></a:t>
          </a:r>
          <a:endParaRPr lang="en-US" sz="2000" kern="1200" dirty="0">
            <a:latin typeface="Abadi" panose="020B0604020104020204" pitchFamily="34" charset="0"/>
          </a:endParaRPr>
        </a:p>
      </dsp:txBody>
      <dsp:txXfrm>
        <a:off x="0" y="1984848"/>
        <a:ext cx="10058399" cy="979976"/>
      </dsp:txXfrm>
    </dsp:sp>
    <dsp:sp modelId="{9782A510-7E08-4A90-8160-9C1AFDD39D17}">
      <dsp:nvSpPr>
        <dsp:cNvPr id="0" name=""/>
        <dsp:cNvSpPr/>
      </dsp:nvSpPr>
      <dsp:spPr>
        <a:xfrm>
          <a:off x="2615183" y="2989320"/>
          <a:ext cx="7443216" cy="489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435" tIns="51435" rIns="51435" bIns="51435" numCol="1" spcCol="1270" anchor="b" anchorCtr="0">
          <a:noAutofit/>
        </a:bodyPr>
        <a:lstStyle/>
        <a:p>
          <a:pPr marL="0" lvl="0" indent="0" algn="l" defTabSz="1200150">
            <a:lnSpc>
              <a:spcPct val="90000"/>
            </a:lnSpc>
            <a:spcBef>
              <a:spcPct val="0"/>
            </a:spcBef>
            <a:spcAft>
              <a:spcPct val="35000"/>
            </a:spcAft>
            <a:buNone/>
          </a:pPr>
          <a:r>
            <a:rPr lang="en-US" sz="2700" kern="1200" dirty="0">
              <a:latin typeface="Abadi" panose="020B0604020104020204" pitchFamily="34" charset="0"/>
            </a:rPr>
            <a:t>Most Sharks are Just Saying Hello </a:t>
          </a:r>
          <a:r>
            <a:rPr lang="en-US" sz="2700" kern="1200" dirty="0">
              <a:latin typeface="Abadi" panose="020B0604020104020204" pitchFamily="34" charset="0"/>
              <a:sym typeface="Wingdings" panose="05000000000000000000" pitchFamily="2" charset="2"/>
            </a:rPr>
            <a:t></a:t>
          </a:r>
          <a:endParaRPr lang="en-US" sz="2700" kern="1200" dirty="0">
            <a:latin typeface="Abadi" panose="020B0604020104020204" pitchFamily="34" charset="0"/>
          </a:endParaRPr>
        </a:p>
      </dsp:txBody>
      <dsp:txXfrm>
        <a:off x="2615183" y="2989320"/>
        <a:ext cx="7443216" cy="489914"/>
      </dsp:txXfrm>
    </dsp:sp>
    <dsp:sp modelId="{CF90B2C2-95FB-410D-AD4D-F6CB4BD8E4B2}">
      <dsp:nvSpPr>
        <dsp:cNvPr id="0" name=""/>
        <dsp:cNvSpPr/>
      </dsp:nvSpPr>
      <dsp:spPr>
        <a:xfrm>
          <a:off x="0" y="2989320"/>
          <a:ext cx="2615183" cy="489914"/>
        </a:xfrm>
        <a:prstGeom prst="round2SameRect">
          <a:avLst>
            <a:gd name="adj1" fmla="val 16670"/>
            <a:gd name="adj2" fmla="val 0"/>
          </a:avLst>
        </a:prstGeom>
        <a:solidFill>
          <a:srgbClr val="0070C0"/>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Abadi" panose="020B0604020202020204" pitchFamily="34" charset="0"/>
            </a:rPr>
            <a:t>Relax!</a:t>
          </a:r>
        </a:p>
      </dsp:txBody>
      <dsp:txXfrm>
        <a:off x="23920" y="3013240"/>
        <a:ext cx="2567343" cy="465994"/>
      </dsp:txXfrm>
    </dsp:sp>
    <dsp:sp modelId="{845763E2-D3FC-4917-B2A4-3AB3A6509E8A}">
      <dsp:nvSpPr>
        <dsp:cNvPr id="0" name=""/>
        <dsp:cNvSpPr/>
      </dsp:nvSpPr>
      <dsp:spPr>
        <a:xfrm>
          <a:off x="0" y="3479234"/>
          <a:ext cx="10058399" cy="979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latin typeface="Abadi" panose="020B0604020104020204" pitchFamily="34" charset="0"/>
          </a:endParaRPr>
        </a:p>
      </dsp:txBody>
      <dsp:txXfrm>
        <a:off x="0" y="3479234"/>
        <a:ext cx="10058399" cy="97997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5F146E-D27A-44C9-A167-092F2E188899}">
      <dsp:nvSpPr>
        <dsp:cNvPr id="0" name=""/>
        <dsp:cNvSpPr/>
      </dsp:nvSpPr>
      <dsp:spPr>
        <a:xfrm>
          <a:off x="0" y="3479234"/>
          <a:ext cx="10058399" cy="0"/>
        </a:xfrm>
        <a:prstGeom prst="line">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43F0DD-BC3E-437B-8357-BBA3F7AEE28F}">
      <dsp:nvSpPr>
        <dsp:cNvPr id="0" name=""/>
        <dsp:cNvSpPr/>
      </dsp:nvSpPr>
      <dsp:spPr>
        <a:xfrm>
          <a:off x="0" y="1984848"/>
          <a:ext cx="10058399" cy="0"/>
        </a:xfrm>
        <a:prstGeom prst="line">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749090-0B50-4251-96FD-0FC2E5D692C7}">
      <dsp:nvSpPr>
        <dsp:cNvPr id="0" name=""/>
        <dsp:cNvSpPr/>
      </dsp:nvSpPr>
      <dsp:spPr>
        <a:xfrm>
          <a:off x="0" y="490461"/>
          <a:ext cx="10058399" cy="0"/>
        </a:xfrm>
        <a:prstGeom prst="line">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754ED4-FCF7-43A3-BDD6-B4CE80501009}">
      <dsp:nvSpPr>
        <dsp:cNvPr id="0" name=""/>
        <dsp:cNvSpPr/>
      </dsp:nvSpPr>
      <dsp:spPr>
        <a:xfrm>
          <a:off x="2615183" y="546"/>
          <a:ext cx="7443216" cy="489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435" tIns="51435" rIns="51435" bIns="51435" numCol="1" spcCol="1270" anchor="b" anchorCtr="0">
          <a:noAutofit/>
        </a:bodyPr>
        <a:lstStyle/>
        <a:p>
          <a:pPr marL="0" lvl="0" indent="0" algn="l" defTabSz="1200150">
            <a:lnSpc>
              <a:spcPct val="90000"/>
            </a:lnSpc>
            <a:spcBef>
              <a:spcPct val="0"/>
            </a:spcBef>
            <a:spcAft>
              <a:spcPct val="35000"/>
            </a:spcAft>
            <a:buNone/>
          </a:pPr>
          <a:r>
            <a:rPr lang="en-US" sz="2700" kern="1200" dirty="0">
              <a:latin typeface="Abadi" panose="020B0604020104020204" pitchFamily="34" charset="0"/>
            </a:rPr>
            <a:t>Navigation and Physical Surroundings</a:t>
          </a:r>
        </a:p>
      </dsp:txBody>
      <dsp:txXfrm>
        <a:off x="2615183" y="546"/>
        <a:ext cx="7443216" cy="489914"/>
      </dsp:txXfrm>
    </dsp:sp>
    <dsp:sp modelId="{7BA851A1-9547-4EE1-B806-54C4619B254C}">
      <dsp:nvSpPr>
        <dsp:cNvPr id="0" name=""/>
        <dsp:cNvSpPr/>
      </dsp:nvSpPr>
      <dsp:spPr>
        <a:xfrm>
          <a:off x="0" y="546"/>
          <a:ext cx="2615183" cy="489914"/>
        </a:xfrm>
        <a:prstGeom prst="round2SameRect">
          <a:avLst>
            <a:gd name="adj1" fmla="val 16670"/>
            <a:gd name="adj2" fmla="val 0"/>
          </a:avLst>
        </a:prstGeom>
        <a:solidFill>
          <a:srgbClr val="0070C0"/>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Abadi" panose="020B0604020202020204" pitchFamily="34" charset="0"/>
            </a:rPr>
            <a:t>Clicks</a:t>
          </a:r>
        </a:p>
      </dsp:txBody>
      <dsp:txXfrm>
        <a:off x="23920" y="24466"/>
        <a:ext cx="2567343" cy="465994"/>
      </dsp:txXfrm>
    </dsp:sp>
    <dsp:sp modelId="{02DCEAE1-D302-4081-928C-02F89F6475AD}">
      <dsp:nvSpPr>
        <dsp:cNvPr id="0" name=""/>
        <dsp:cNvSpPr/>
      </dsp:nvSpPr>
      <dsp:spPr>
        <a:xfrm>
          <a:off x="0" y="490461"/>
          <a:ext cx="10058399" cy="979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435" tIns="51435" rIns="51435" bIns="51435" numCol="1" spcCol="1270" anchor="t" anchorCtr="0">
          <a:noAutofit/>
        </a:bodyPr>
        <a:lstStyle/>
        <a:p>
          <a:pPr marL="228600" lvl="1" indent="-228600" algn="l" defTabSz="933450">
            <a:lnSpc>
              <a:spcPct val="90000"/>
            </a:lnSpc>
            <a:spcBef>
              <a:spcPct val="0"/>
            </a:spcBef>
            <a:spcAft>
              <a:spcPct val="15000"/>
            </a:spcAft>
            <a:buChar char="•"/>
          </a:pPr>
          <a:r>
            <a:rPr lang="en-US" sz="2100" b="0" i="0" kern="1200" dirty="0">
              <a:solidFill>
                <a:schemeClr val="tx1"/>
              </a:solidFill>
              <a:effectLst/>
              <a:latin typeface="Abadi" panose="020B0604020104020204" pitchFamily="34" charset="0"/>
              <a:ea typeface="+mn-ea"/>
              <a:cs typeface="+mn-cs"/>
            </a:rPr>
            <a:t>When the sound waves bounce off of an object, they return to the whale, allowing the whale to identify the shape of the object. Clicks can even help to differentiate between friendly creatures and predators. </a:t>
          </a:r>
          <a:endParaRPr lang="en-US" sz="2100" kern="1200" dirty="0">
            <a:latin typeface="Abadi" panose="020B0604020104020204" pitchFamily="34" charset="0"/>
          </a:endParaRPr>
        </a:p>
      </dsp:txBody>
      <dsp:txXfrm>
        <a:off x="0" y="490461"/>
        <a:ext cx="10058399" cy="979976"/>
      </dsp:txXfrm>
    </dsp:sp>
    <dsp:sp modelId="{59B8699F-35CA-447F-9E64-C13FF84DB07A}">
      <dsp:nvSpPr>
        <dsp:cNvPr id="0" name=""/>
        <dsp:cNvSpPr/>
      </dsp:nvSpPr>
      <dsp:spPr>
        <a:xfrm>
          <a:off x="2615183" y="1494933"/>
          <a:ext cx="7443216" cy="489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435" tIns="51435" rIns="51435" bIns="51435" numCol="1" spcCol="1270" anchor="b" anchorCtr="0">
          <a:noAutofit/>
        </a:bodyPr>
        <a:lstStyle/>
        <a:p>
          <a:pPr marL="0" lvl="0" indent="0" algn="l" defTabSz="1200150">
            <a:lnSpc>
              <a:spcPct val="90000"/>
            </a:lnSpc>
            <a:spcBef>
              <a:spcPct val="0"/>
            </a:spcBef>
            <a:spcAft>
              <a:spcPct val="35000"/>
            </a:spcAft>
            <a:buNone/>
          </a:pPr>
          <a:r>
            <a:rPr lang="en-US" sz="2700" kern="1200" dirty="0">
              <a:latin typeface="Abadi" panose="020B0604020104020204" pitchFamily="34" charset="0"/>
            </a:rPr>
            <a:t>Social Interactions</a:t>
          </a:r>
        </a:p>
      </dsp:txBody>
      <dsp:txXfrm>
        <a:off x="2615183" y="1494933"/>
        <a:ext cx="7443216" cy="489914"/>
      </dsp:txXfrm>
    </dsp:sp>
    <dsp:sp modelId="{12A8E8F3-CEF0-47D8-A1B1-526C81F911D3}">
      <dsp:nvSpPr>
        <dsp:cNvPr id="0" name=""/>
        <dsp:cNvSpPr/>
      </dsp:nvSpPr>
      <dsp:spPr>
        <a:xfrm>
          <a:off x="0" y="1494933"/>
          <a:ext cx="2615183" cy="489914"/>
        </a:xfrm>
        <a:prstGeom prst="round2SameRect">
          <a:avLst>
            <a:gd name="adj1" fmla="val 16670"/>
            <a:gd name="adj2" fmla="val 0"/>
          </a:avLst>
        </a:prstGeom>
        <a:solidFill>
          <a:srgbClr val="0070C0"/>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Abadi" panose="020B0604020202020204" pitchFamily="34" charset="0"/>
            </a:rPr>
            <a:t>Whistles</a:t>
          </a:r>
        </a:p>
      </dsp:txBody>
      <dsp:txXfrm>
        <a:off x="23920" y="1518853"/>
        <a:ext cx="2567343" cy="465994"/>
      </dsp:txXfrm>
    </dsp:sp>
    <dsp:sp modelId="{73DFB1C1-35B2-47B1-A609-4489779E9A76}">
      <dsp:nvSpPr>
        <dsp:cNvPr id="0" name=""/>
        <dsp:cNvSpPr/>
      </dsp:nvSpPr>
      <dsp:spPr>
        <a:xfrm>
          <a:off x="0" y="1984848"/>
          <a:ext cx="10058399" cy="979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435" tIns="51435" rIns="51435" bIns="51435" numCol="1" spcCol="1270" anchor="t" anchorCtr="0">
          <a:noAutofit/>
        </a:bodyPr>
        <a:lstStyle/>
        <a:p>
          <a:pPr marL="228600" lvl="1" indent="-228600" algn="l" defTabSz="933450">
            <a:lnSpc>
              <a:spcPct val="90000"/>
            </a:lnSpc>
            <a:spcBef>
              <a:spcPct val="0"/>
            </a:spcBef>
            <a:spcAft>
              <a:spcPct val="15000"/>
            </a:spcAft>
            <a:buChar char="•"/>
          </a:pPr>
          <a:r>
            <a:rPr lang="en-US" sz="2100" kern="1200" dirty="0">
              <a:latin typeface="Abadi" panose="020B0604020104020204" pitchFamily="34" charset="0"/>
            </a:rPr>
            <a:t>Whistles are mostly used for social interactions between whales, to communicate with one another.</a:t>
          </a:r>
        </a:p>
      </dsp:txBody>
      <dsp:txXfrm>
        <a:off x="0" y="1984848"/>
        <a:ext cx="10058399" cy="979976"/>
      </dsp:txXfrm>
    </dsp:sp>
    <dsp:sp modelId="{9782A510-7E08-4A90-8160-9C1AFDD39D17}">
      <dsp:nvSpPr>
        <dsp:cNvPr id="0" name=""/>
        <dsp:cNvSpPr/>
      </dsp:nvSpPr>
      <dsp:spPr>
        <a:xfrm>
          <a:off x="2615183" y="2989320"/>
          <a:ext cx="7443216" cy="489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435" tIns="51435" rIns="51435" bIns="51435" numCol="1" spcCol="1270" anchor="b" anchorCtr="0">
          <a:noAutofit/>
        </a:bodyPr>
        <a:lstStyle/>
        <a:p>
          <a:pPr marL="0" lvl="0" indent="0" algn="l" defTabSz="1200150">
            <a:lnSpc>
              <a:spcPct val="90000"/>
            </a:lnSpc>
            <a:spcBef>
              <a:spcPct val="0"/>
            </a:spcBef>
            <a:spcAft>
              <a:spcPct val="35000"/>
            </a:spcAft>
            <a:buNone/>
          </a:pPr>
          <a:r>
            <a:rPr lang="en-US" sz="2700" kern="1200" dirty="0">
              <a:latin typeface="Abadi" panose="020B0604020104020204" pitchFamily="34" charset="0"/>
            </a:rPr>
            <a:t>Whale Dialects</a:t>
          </a:r>
        </a:p>
      </dsp:txBody>
      <dsp:txXfrm>
        <a:off x="2615183" y="2989320"/>
        <a:ext cx="7443216" cy="489914"/>
      </dsp:txXfrm>
    </dsp:sp>
    <dsp:sp modelId="{CF90B2C2-95FB-410D-AD4D-F6CB4BD8E4B2}">
      <dsp:nvSpPr>
        <dsp:cNvPr id="0" name=""/>
        <dsp:cNvSpPr/>
      </dsp:nvSpPr>
      <dsp:spPr>
        <a:xfrm>
          <a:off x="0" y="2989320"/>
          <a:ext cx="2615183" cy="489914"/>
        </a:xfrm>
        <a:prstGeom prst="round2SameRect">
          <a:avLst>
            <a:gd name="adj1" fmla="val 16670"/>
            <a:gd name="adj2" fmla="val 0"/>
          </a:avLst>
        </a:prstGeom>
        <a:solidFill>
          <a:srgbClr val="0070C0"/>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Abadi" panose="020B0604020202020204" pitchFamily="34" charset="0"/>
            </a:rPr>
            <a:t>Pulsed Calls</a:t>
          </a:r>
        </a:p>
      </dsp:txBody>
      <dsp:txXfrm>
        <a:off x="23920" y="3013240"/>
        <a:ext cx="2567343" cy="465994"/>
      </dsp:txXfrm>
    </dsp:sp>
    <dsp:sp modelId="{845763E2-D3FC-4917-B2A4-3AB3A6509E8A}">
      <dsp:nvSpPr>
        <dsp:cNvPr id="0" name=""/>
        <dsp:cNvSpPr/>
      </dsp:nvSpPr>
      <dsp:spPr>
        <a:xfrm>
          <a:off x="0" y="3479234"/>
          <a:ext cx="10058399" cy="979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435" tIns="51435" rIns="51435" bIns="51435" numCol="1" spcCol="1270" anchor="t" anchorCtr="0">
          <a:noAutofit/>
        </a:bodyPr>
        <a:lstStyle/>
        <a:p>
          <a:pPr marL="228600" lvl="1" indent="-228600" algn="l" defTabSz="933450">
            <a:lnSpc>
              <a:spcPct val="90000"/>
            </a:lnSpc>
            <a:spcBef>
              <a:spcPct val="0"/>
            </a:spcBef>
            <a:spcAft>
              <a:spcPct val="15000"/>
            </a:spcAft>
            <a:buChar char="•"/>
          </a:pPr>
          <a:r>
            <a:rPr lang="en-US" sz="2100" kern="1200" dirty="0">
              <a:latin typeface="Abadi" panose="020B0604020104020204" pitchFamily="34" charset="0"/>
            </a:rPr>
            <a:t>Pulsed calls sound like squeaks, screams, and squawks to humans underwater. Whales use them to differentiate between whales within their own pods and strangers,</a:t>
          </a:r>
        </a:p>
      </dsp:txBody>
      <dsp:txXfrm>
        <a:off x="0" y="3479234"/>
        <a:ext cx="10058399" cy="97997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43F0DD-BC3E-437B-8357-BBA3F7AEE28F}">
      <dsp:nvSpPr>
        <dsp:cNvPr id="0" name=""/>
        <dsp:cNvSpPr/>
      </dsp:nvSpPr>
      <dsp:spPr>
        <a:xfrm>
          <a:off x="0" y="3091957"/>
          <a:ext cx="10058399" cy="0"/>
        </a:xfrm>
        <a:prstGeom prst="line">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749090-0B50-4251-96FD-0FC2E5D692C7}">
      <dsp:nvSpPr>
        <dsp:cNvPr id="0" name=""/>
        <dsp:cNvSpPr/>
      </dsp:nvSpPr>
      <dsp:spPr>
        <a:xfrm>
          <a:off x="0" y="656570"/>
          <a:ext cx="10058399" cy="0"/>
        </a:xfrm>
        <a:prstGeom prst="line">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754ED4-FCF7-43A3-BDD6-B4CE80501009}">
      <dsp:nvSpPr>
        <dsp:cNvPr id="0" name=""/>
        <dsp:cNvSpPr/>
      </dsp:nvSpPr>
      <dsp:spPr>
        <a:xfrm>
          <a:off x="2615183" y="1173"/>
          <a:ext cx="7443216" cy="655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1066800">
            <a:lnSpc>
              <a:spcPct val="90000"/>
            </a:lnSpc>
            <a:spcBef>
              <a:spcPct val="0"/>
            </a:spcBef>
            <a:spcAft>
              <a:spcPct val="35000"/>
            </a:spcAft>
            <a:buNone/>
          </a:pPr>
          <a:endParaRPr lang="en-US" sz="2400" kern="1200" dirty="0">
            <a:latin typeface="Abadi" panose="020B0604020104020204" pitchFamily="34" charset="0"/>
          </a:endParaRPr>
        </a:p>
      </dsp:txBody>
      <dsp:txXfrm>
        <a:off x="2615183" y="1173"/>
        <a:ext cx="7443216" cy="655396"/>
      </dsp:txXfrm>
    </dsp:sp>
    <dsp:sp modelId="{7BA851A1-9547-4EE1-B806-54C4619B254C}">
      <dsp:nvSpPr>
        <dsp:cNvPr id="0" name=""/>
        <dsp:cNvSpPr/>
      </dsp:nvSpPr>
      <dsp:spPr>
        <a:xfrm>
          <a:off x="0" y="1173"/>
          <a:ext cx="2615183" cy="655396"/>
        </a:xfrm>
        <a:prstGeom prst="round2SameRect">
          <a:avLst>
            <a:gd name="adj1" fmla="val 16670"/>
            <a:gd name="adj2" fmla="val 0"/>
          </a:avLst>
        </a:prstGeom>
        <a:solidFill>
          <a:srgbClr val="0070C0"/>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badi" panose="020B0604020202020204" pitchFamily="34" charset="0"/>
            </a:rPr>
            <a:t>Coral Reefs</a:t>
          </a:r>
        </a:p>
      </dsp:txBody>
      <dsp:txXfrm>
        <a:off x="32000" y="33173"/>
        <a:ext cx="2551183" cy="623396"/>
      </dsp:txXfrm>
    </dsp:sp>
    <dsp:sp modelId="{02DCEAE1-D302-4081-928C-02F89F6475AD}">
      <dsp:nvSpPr>
        <dsp:cNvPr id="0" name=""/>
        <dsp:cNvSpPr/>
      </dsp:nvSpPr>
      <dsp:spPr>
        <a:xfrm>
          <a:off x="0" y="656570"/>
          <a:ext cx="10058399" cy="1691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n-US" sz="1800" b="0" i="0" kern="1200" dirty="0">
              <a:solidFill>
                <a:schemeClr val="tx1"/>
              </a:solidFill>
              <a:effectLst/>
              <a:latin typeface="+mj-lt"/>
              <a:ea typeface="+mn-ea"/>
              <a:cs typeface="+mn-cs"/>
            </a:rPr>
            <a:t>A temperature change in the ocean caused by climate change has resulted in immense destruction. Greenhouse gasses get dissolved into the oceans at 93%. </a:t>
          </a:r>
          <a:r>
            <a:rPr lang="en-US" sz="1800" b="0" i="0" kern="1200" dirty="0">
              <a:latin typeface="+mj-lt"/>
            </a:rPr>
            <a:t>50 percent of the world's </a:t>
          </a:r>
          <a:r>
            <a:rPr lang="en-US" sz="1800" b="1" i="0" kern="1200" dirty="0">
              <a:latin typeface="+mj-lt"/>
            </a:rPr>
            <a:t>coral reefs</a:t>
          </a:r>
          <a:r>
            <a:rPr lang="en-US" sz="1800" b="0" i="0" kern="1200" dirty="0">
              <a:latin typeface="+mj-lt"/>
            </a:rPr>
            <a:t> have died in the last 30 years and up to 90 percent may die within the next century.</a:t>
          </a:r>
          <a:endParaRPr lang="en-US" sz="1800" kern="1200" dirty="0">
            <a:latin typeface="+mj-lt"/>
          </a:endParaRPr>
        </a:p>
        <a:p>
          <a:pPr marL="171450" lvl="1" indent="-171450" algn="l" defTabSz="800100">
            <a:lnSpc>
              <a:spcPct val="90000"/>
            </a:lnSpc>
            <a:spcBef>
              <a:spcPct val="0"/>
            </a:spcBef>
            <a:spcAft>
              <a:spcPct val="15000"/>
            </a:spcAft>
            <a:buChar char="•"/>
          </a:pPr>
          <a:r>
            <a:rPr lang="en-US" sz="1800" kern="1200" dirty="0">
              <a:latin typeface="+mj-lt"/>
            </a:rPr>
            <a:t>We use coral reefs for medicine, to prevent natural disasters, for global economies, and for survival</a:t>
          </a:r>
          <a:r>
            <a:rPr lang="en-US" sz="1500" kern="1200" dirty="0">
              <a:latin typeface="+mj-lt"/>
            </a:rPr>
            <a:t>. </a:t>
          </a:r>
        </a:p>
        <a:p>
          <a:pPr marL="114300" lvl="1" indent="-114300" algn="l" defTabSz="666750">
            <a:lnSpc>
              <a:spcPct val="90000"/>
            </a:lnSpc>
            <a:spcBef>
              <a:spcPct val="0"/>
            </a:spcBef>
            <a:spcAft>
              <a:spcPct val="15000"/>
            </a:spcAft>
            <a:buChar char="•"/>
          </a:pPr>
          <a:endParaRPr lang="en-US" sz="1500" kern="1200" dirty="0">
            <a:latin typeface="+mj-lt"/>
          </a:endParaRPr>
        </a:p>
        <a:p>
          <a:pPr marL="114300" lvl="1" indent="-114300" algn="l" defTabSz="666750">
            <a:lnSpc>
              <a:spcPct val="90000"/>
            </a:lnSpc>
            <a:spcBef>
              <a:spcPct val="0"/>
            </a:spcBef>
            <a:spcAft>
              <a:spcPct val="15000"/>
            </a:spcAft>
            <a:buChar char="•"/>
          </a:pPr>
          <a:endParaRPr lang="en-US" sz="1500" kern="1200" dirty="0">
            <a:latin typeface="+mj-lt"/>
          </a:endParaRPr>
        </a:p>
      </dsp:txBody>
      <dsp:txXfrm>
        <a:off x="0" y="656570"/>
        <a:ext cx="10058399" cy="1691584"/>
      </dsp:txXfrm>
    </dsp:sp>
    <dsp:sp modelId="{59B8699F-35CA-447F-9E64-C13FF84DB07A}">
      <dsp:nvSpPr>
        <dsp:cNvPr id="0" name=""/>
        <dsp:cNvSpPr/>
      </dsp:nvSpPr>
      <dsp:spPr>
        <a:xfrm>
          <a:off x="2615183" y="2436560"/>
          <a:ext cx="7443216" cy="655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1066800">
            <a:lnSpc>
              <a:spcPct val="90000"/>
            </a:lnSpc>
            <a:spcBef>
              <a:spcPct val="0"/>
            </a:spcBef>
            <a:spcAft>
              <a:spcPct val="35000"/>
            </a:spcAft>
            <a:buNone/>
          </a:pPr>
          <a:endParaRPr lang="en-US" sz="2400" kern="1200" dirty="0">
            <a:latin typeface="Abadi" panose="020B0604020104020204" pitchFamily="34" charset="0"/>
          </a:endParaRPr>
        </a:p>
      </dsp:txBody>
      <dsp:txXfrm>
        <a:off x="2615183" y="2436560"/>
        <a:ext cx="7443216" cy="655396"/>
      </dsp:txXfrm>
    </dsp:sp>
    <dsp:sp modelId="{12A8E8F3-CEF0-47D8-A1B1-526C81F911D3}">
      <dsp:nvSpPr>
        <dsp:cNvPr id="0" name=""/>
        <dsp:cNvSpPr/>
      </dsp:nvSpPr>
      <dsp:spPr>
        <a:xfrm>
          <a:off x="0" y="2380924"/>
          <a:ext cx="2615183" cy="766670"/>
        </a:xfrm>
        <a:prstGeom prst="round2SameRect">
          <a:avLst>
            <a:gd name="adj1" fmla="val 16670"/>
            <a:gd name="adj2" fmla="val 0"/>
          </a:avLst>
        </a:prstGeom>
        <a:solidFill>
          <a:srgbClr val="0070C0"/>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badi" panose="020B0604020202020204" pitchFamily="34" charset="0"/>
            </a:rPr>
            <a:t>Collapsing Ecosystem</a:t>
          </a:r>
        </a:p>
      </dsp:txBody>
      <dsp:txXfrm>
        <a:off x="37432" y="2418356"/>
        <a:ext cx="2540319" cy="729238"/>
      </dsp:txXfrm>
    </dsp:sp>
    <dsp:sp modelId="{73DFB1C1-35B2-47B1-A609-4489779E9A76}">
      <dsp:nvSpPr>
        <dsp:cNvPr id="0" name=""/>
        <dsp:cNvSpPr/>
      </dsp:nvSpPr>
      <dsp:spPr>
        <a:xfrm>
          <a:off x="0" y="3147594"/>
          <a:ext cx="10058399" cy="1310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n-US" sz="1800" b="0" i="0" kern="1200" dirty="0"/>
            <a:t>By 2050, </a:t>
          </a:r>
          <a:r>
            <a:rPr lang="en-US" sz="1800" b="1" i="0" kern="1200" dirty="0"/>
            <a:t>plastic</a:t>
          </a:r>
          <a:r>
            <a:rPr lang="en-US" sz="1800" b="0" i="0" kern="1200" dirty="0"/>
            <a:t> in the oceans will outweigh </a:t>
          </a:r>
          <a:r>
            <a:rPr lang="en-US" sz="1800" b="1" i="0" kern="1200" dirty="0"/>
            <a:t>fish</a:t>
          </a:r>
          <a:r>
            <a:rPr lang="en-US" sz="1800" b="0" i="0" kern="1200" dirty="0"/>
            <a:t>, predicts a report from the Ellen MacArthur Foundation, in partnership with the World Economic Forum. The report projects the oceans will contain at least 937 million tons of </a:t>
          </a:r>
          <a:r>
            <a:rPr lang="en-US" sz="1800" b="1" i="0" kern="1200" dirty="0"/>
            <a:t>plastic</a:t>
          </a:r>
          <a:r>
            <a:rPr lang="en-US" sz="1800" b="0" i="0" kern="1200" dirty="0"/>
            <a:t> and 895 million tons of </a:t>
          </a:r>
          <a:r>
            <a:rPr lang="en-US" sz="1800" b="1" i="0" kern="1200" dirty="0"/>
            <a:t>fish</a:t>
          </a:r>
          <a:r>
            <a:rPr lang="en-US" sz="1800" b="0" i="0" kern="1200" dirty="0"/>
            <a:t> by 2050.</a:t>
          </a:r>
          <a:endParaRPr lang="en-US" sz="1800" kern="1200" dirty="0">
            <a:latin typeface="Abadi" panose="020B0604020104020204" pitchFamily="34" charset="0"/>
          </a:endParaRPr>
        </a:p>
      </dsp:txBody>
      <dsp:txXfrm>
        <a:off x="0" y="3147594"/>
        <a:ext cx="10058399" cy="131099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5F146E-D27A-44C9-A167-092F2E188899}">
      <dsp:nvSpPr>
        <dsp:cNvPr id="0" name=""/>
        <dsp:cNvSpPr/>
      </dsp:nvSpPr>
      <dsp:spPr>
        <a:xfrm>
          <a:off x="0" y="3479234"/>
          <a:ext cx="10058399" cy="0"/>
        </a:xfrm>
        <a:prstGeom prst="line">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43F0DD-BC3E-437B-8357-BBA3F7AEE28F}">
      <dsp:nvSpPr>
        <dsp:cNvPr id="0" name=""/>
        <dsp:cNvSpPr/>
      </dsp:nvSpPr>
      <dsp:spPr>
        <a:xfrm>
          <a:off x="0" y="1984848"/>
          <a:ext cx="10058399" cy="0"/>
        </a:xfrm>
        <a:prstGeom prst="line">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749090-0B50-4251-96FD-0FC2E5D692C7}">
      <dsp:nvSpPr>
        <dsp:cNvPr id="0" name=""/>
        <dsp:cNvSpPr/>
      </dsp:nvSpPr>
      <dsp:spPr>
        <a:xfrm>
          <a:off x="0" y="490461"/>
          <a:ext cx="10058399" cy="0"/>
        </a:xfrm>
        <a:prstGeom prst="line">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754ED4-FCF7-43A3-BDD6-B4CE80501009}">
      <dsp:nvSpPr>
        <dsp:cNvPr id="0" name=""/>
        <dsp:cNvSpPr/>
      </dsp:nvSpPr>
      <dsp:spPr>
        <a:xfrm>
          <a:off x="2615183" y="546"/>
          <a:ext cx="7443216" cy="489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marL="0" lvl="0" indent="0" algn="l" defTabSz="800100">
            <a:lnSpc>
              <a:spcPct val="90000"/>
            </a:lnSpc>
            <a:spcBef>
              <a:spcPct val="0"/>
            </a:spcBef>
            <a:spcAft>
              <a:spcPct val="35000"/>
            </a:spcAft>
            <a:buNone/>
          </a:pPr>
          <a:endParaRPr lang="en-US" sz="1800" kern="1200" dirty="0">
            <a:latin typeface="Abadi" panose="020B0604020104020204" pitchFamily="34" charset="0"/>
          </a:endParaRPr>
        </a:p>
      </dsp:txBody>
      <dsp:txXfrm>
        <a:off x="2615183" y="546"/>
        <a:ext cx="7443216" cy="489914"/>
      </dsp:txXfrm>
    </dsp:sp>
    <dsp:sp modelId="{7BA851A1-9547-4EE1-B806-54C4619B254C}">
      <dsp:nvSpPr>
        <dsp:cNvPr id="0" name=""/>
        <dsp:cNvSpPr/>
      </dsp:nvSpPr>
      <dsp:spPr>
        <a:xfrm>
          <a:off x="0" y="546"/>
          <a:ext cx="2615183" cy="489914"/>
        </a:xfrm>
        <a:prstGeom prst="round2SameRect">
          <a:avLst>
            <a:gd name="adj1" fmla="val 16670"/>
            <a:gd name="adj2" fmla="val 0"/>
          </a:avLst>
        </a:prstGeom>
        <a:solidFill>
          <a:srgbClr val="0070C0"/>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badi" panose="020B0604020202020204" pitchFamily="34" charset="0"/>
            </a:rPr>
            <a:t>Greenhouse Gasses</a:t>
          </a:r>
        </a:p>
      </dsp:txBody>
      <dsp:txXfrm>
        <a:off x="23920" y="24466"/>
        <a:ext cx="2567343" cy="465994"/>
      </dsp:txXfrm>
    </dsp:sp>
    <dsp:sp modelId="{02DCEAE1-D302-4081-928C-02F89F6475AD}">
      <dsp:nvSpPr>
        <dsp:cNvPr id="0" name=""/>
        <dsp:cNvSpPr/>
      </dsp:nvSpPr>
      <dsp:spPr>
        <a:xfrm>
          <a:off x="0" y="490461"/>
          <a:ext cx="10058399" cy="979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n-US" sz="1800" b="0" i="0" kern="1200" dirty="0">
              <a:solidFill>
                <a:schemeClr val="tx1"/>
              </a:solidFill>
              <a:effectLst/>
              <a:latin typeface="Abadi" panose="020B0604020104020204" pitchFamily="34" charset="0"/>
              <a:ea typeface="+mn-ea"/>
              <a:cs typeface="+mn-cs"/>
            </a:rPr>
            <a:t>Transportation and agriculture are two of the leading causes of greenhouse gas emissions globally, as well as general electricity and home heating/cooling</a:t>
          </a:r>
          <a:r>
            <a:rPr lang="en-US" sz="1400" b="0" i="0" kern="1200" dirty="0">
              <a:solidFill>
                <a:schemeClr val="tx1"/>
              </a:solidFill>
              <a:effectLst/>
              <a:latin typeface="Abadi" panose="020B0604020104020204" pitchFamily="34" charset="0"/>
              <a:ea typeface="+mn-ea"/>
              <a:cs typeface="+mn-cs"/>
            </a:rPr>
            <a:t>.</a:t>
          </a:r>
          <a:endParaRPr lang="en-US" sz="1400" kern="1200" dirty="0">
            <a:latin typeface="Abadi" panose="020B0604020104020204" pitchFamily="34" charset="0"/>
          </a:endParaRPr>
        </a:p>
      </dsp:txBody>
      <dsp:txXfrm>
        <a:off x="0" y="490461"/>
        <a:ext cx="10058399" cy="979976"/>
      </dsp:txXfrm>
    </dsp:sp>
    <dsp:sp modelId="{59B8699F-35CA-447F-9E64-C13FF84DB07A}">
      <dsp:nvSpPr>
        <dsp:cNvPr id="0" name=""/>
        <dsp:cNvSpPr/>
      </dsp:nvSpPr>
      <dsp:spPr>
        <a:xfrm>
          <a:off x="2615183" y="1494933"/>
          <a:ext cx="7443216" cy="489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marL="0" lvl="0" indent="0" algn="l" defTabSz="800100">
            <a:lnSpc>
              <a:spcPct val="90000"/>
            </a:lnSpc>
            <a:spcBef>
              <a:spcPct val="0"/>
            </a:spcBef>
            <a:spcAft>
              <a:spcPct val="35000"/>
            </a:spcAft>
            <a:buNone/>
          </a:pPr>
          <a:endParaRPr lang="en-US" sz="1800" kern="1200" dirty="0">
            <a:latin typeface="Abadi" panose="020B0604020104020204" pitchFamily="34" charset="0"/>
          </a:endParaRPr>
        </a:p>
      </dsp:txBody>
      <dsp:txXfrm>
        <a:off x="2615183" y="1494933"/>
        <a:ext cx="7443216" cy="489914"/>
      </dsp:txXfrm>
    </dsp:sp>
    <dsp:sp modelId="{12A8E8F3-CEF0-47D8-A1B1-526C81F911D3}">
      <dsp:nvSpPr>
        <dsp:cNvPr id="0" name=""/>
        <dsp:cNvSpPr/>
      </dsp:nvSpPr>
      <dsp:spPr>
        <a:xfrm>
          <a:off x="0" y="1494933"/>
          <a:ext cx="2615183" cy="489914"/>
        </a:xfrm>
        <a:prstGeom prst="round2SameRect">
          <a:avLst>
            <a:gd name="adj1" fmla="val 16670"/>
            <a:gd name="adj2" fmla="val 0"/>
          </a:avLst>
        </a:prstGeom>
        <a:solidFill>
          <a:srgbClr val="0070C0"/>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badi" panose="020B0604020202020204" pitchFamily="34" charset="0"/>
            </a:rPr>
            <a:t>Plastic Debris</a:t>
          </a:r>
        </a:p>
      </dsp:txBody>
      <dsp:txXfrm>
        <a:off x="23920" y="1518853"/>
        <a:ext cx="2567343" cy="465994"/>
      </dsp:txXfrm>
    </dsp:sp>
    <dsp:sp modelId="{73DFB1C1-35B2-47B1-A609-4489779E9A76}">
      <dsp:nvSpPr>
        <dsp:cNvPr id="0" name=""/>
        <dsp:cNvSpPr/>
      </dsp:nvSpPr>
      <dsp:spPr>
        <a:xfrm>
          <a:off x="0" y="1984848"/>
          <a:ext cx="10058399" cy="979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Abadi" panose="020B0604020104020204" pitchFamily="34" charset="0"/>
            </a:rPr>
            <a:t>Single-use plastic is one of the leading contributors, as well as microplastics in fabrics, and discarded fishing nets</a:t>
          </a:r>
        </a:p>
      </dsp:txBody>
      <dsp:txXfrm>
        <a:off x="0" y="1984848"/>
        <a:ext cx="10058399" cy="979976"/>
      </dsp:txXfrm>
    </dsp:sp>
    <dsp:sp modelId="{9782A510-7E08-4A90-8160-9C1AFDD39D17}">
      <dsp:nvSpPr>
        <dsp:cNvPr id="0" name=""/>
        <dsp:cNvSpPr/>
      </dsp:nvSpPr>
      <dsp:spPr>
        <a:xfrm>
          <a:off x="2615183" y="2989320"/>
          <a:ext cx="7443216" cy="489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marL="0" lvl="0" indent="0" algn="l" defTabSz="800100">
            <a:lnSpc>
              <a:spcPct val="90000"/>
            </a:lnSpc>
            <a:spcBef>
              <a:spcPct val="0"/>
            </a:spcBef>
            <a:spcAft>
              <a:spcPct val="35000"/>
            </a:spcAft>
            <a:buNone/>
          </a:pPr>
          <a:r>
            <a:rPr lang="en-US" sz="1800" kern="1200" dirty="0">
              <a:latin typeface="Abadi" panose="020B0604020104020204" pitchFamily="34" charset="0"/>
            </a:rPr>
            <a:t> </a:t>
          </a:r>
        </a:p>
      </dsp:txBody>
      <dsp:txXfrm>
        <a:off x="2615183" y="2989320"/>
        <a:ext cx="7443216" cy="489914"/>
      </dsp:txXfrm>
    </dsp:sp>
    <dsp:sp modelId="{CF90B2C2-95FB-410D-AD4D-F6CB4BD8E4B2}">
      <dsp:nvSpPr>
        <dsp:cNvPr id="0" name=""/>
        <dsp:cNvSpPr/>
      </dsp:nvSpPr>
      <dsp:spPr>
        <a:xfrm>
          <a:off x="0" y="2989320"/>
          <a:ext cx="2615183" cy="489914"/>
        </a:xfrm>
        <a:prstGeom prst="round2SameRect">
          <a:avLst>
            <a:gd name="adj1" fmla="val 16670"/>
            <a:gd name="adj2" fmla="val 0"/>
          </a:avLst>
        </a:prstGeom>
        <a:solidFill>
          <a:srgbClr val="0070C0"/>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badi" panose="020B0604020202020204" pitchFamily="34" charset="0"/>
            </a:rPr>
            <a:t>Overfishing and Bycatch</a:t>
          </a:r>
        </a:p>
      </dsp:txBody>
      <dsp:txXfrm>
        <a:off x="23920" y="3013240"/>
        <a:ext cx="2567343" cy="465994"/>
      </dsp:txXfrm>
    </dsp:sp>
    <dsp:sp modelId="{845763E2-D3FC-4917-B2A4-3AB3A6509E8A}">
      <dsp:nvSpPr>
        <dsp:cNvPr id="0" name=""/>
        <dsp:cNvSpPr/>
      </dsp:nvSpPr>
      <dsp:spPr>
        <a:xfrm>
          <a:off x="0" y="3479234"/>
          <a:ext cx="10058399" cy="979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Abadi" panose="020B0604020104020204" pitchFamily="34" charset="0"/>
            </a:rPr>
            <a:t>Most of the ocean is unprotected because it does not “belong” to any one nation. Many large fishing vessels will go to these areas and fish illegally; there are also very few regulations in place globally to fish at a sustainable pace.</a:t>
          </a:r>
        </a:p>
      </dsp:txBody>
      <dsp:txXfrm>
        <a:off x="0" y="3479234"/>
        <a:ext cx="10058399" cy="97997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CB4F3C-75A8-4BB8-A18E-B730DDD68B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6AE10D8-98A5-4E68-A41F-7AA79FF6968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5764CF-3664-45D0-9B27-4222DB1A6BA7}" type="datetimeFigureOut">
              <a:rPr lang="en-US" smtClean="0"/>
              <a:t>11/12/2020</a:t>
            </a:fld>
            <a:endParaRPr lang="en-US" dirty="0"/>
          </a:p>
        </p:txBody>
      </p:sp>
      <p:sp>
        <p:nvSpPr>
          <p:cNvPr id="4" name="Footer Placeholder 3">
            <a:extLst>
              <a:ext uri="{FF2B5EF4-FFF2-40B4-BE49-F238E27FC236}">
                <a16:creationId xmlns:a16="http://schemas.microsoft.com/office/drawing/2014/main" id="{177EF411-0DAB-4BCE-94A8-E903E20549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A11237F-7CCA-4423-B624-29C06FF2E74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8CD4AB-B9A2-4248-B31F-8EBC71546D8D}" type="slidenum">
              <a:rPr lang="en-US" smtClean="0"/>
              <a:t>‹#›</a:t>
            </a:fld>
            <a:endParaRPr lang="en-US" dirty="0"/>
          </a:p>
        </p:txBody>
      </p:sp>
    </p:spTree>
    <p:extLst>
      <p:ext uri="{BB962C8B-B14F-4D97-AF65-F5344CB8AC3E}">
        <p14:creationId xmlns:p14="http://schemas.microsoft.com/office/powerpoint/2010/main" val="2869779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F7E720-7243-402E-A0D4-CE3189C951A5}" type="datetimeFigureOut">
              <a:rPr lang="en-US" noProof="0" smtClean="0"/>
              <a:t>11/12/2020</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BE9C73-6CDE-45E2-97F8-E3C5308FA232}" type="slidenum">
              <a:rPr lang="en-US" noProof="0" smtClean="0"/>
              <a:t>‹#›</a:t>
            </a:fld>
            <a:endParaRPr lang="en-US" noProof="0" dirty="0"/>
          </a:p>
        </p:txBody>
      </p:sp>
    </p:spTree>
    <p:extLst>
      <p:ext uri="{BB962C8B-B14F-4D97-AF65-F5344CB8AC3E}">
        <p14:creationId xmlns:p14="http://schemas.microsoft.com/office/powerpoint/2010/main" val="376349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1</a:t>
            </a:fld>
            <a:endParaRPr lang="en-US" dirty="0"/>
          </a:p>
        </p:txBody>
      </p:sp>
    </p:spTree>
    <p:extLst>
      <p:ext uri="{BB962C8B-B14F-4D97-AF65-F5344CB8AC3E}">
        <p14:creationId xmlns:p14="http://schemas.microsoft.com/office/powerpoint/2010/main" val="1567470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10</a:t>
            </a:fld>
            <a:endParaRPr lang="en-US" dirty="0"/>
          </a:p>
        </p:txBody>
      </p:sp>
    </p:spTree>
    <p:extLst>
      <p:ext uri="{BB962C8B-B14F-4D97-AF65-F5344CB8AC3E}">
        <p14:creationId xmlns:p14="http://schemas.microsoft.com/office/powerpoint/2010/main" val="259076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11</a:t>
            </a:fld>
            <a:endParaRPr lang="en-US" dirty="0"/>
          </a:p>
        </p:txBody>
      </p:sp>
    </p:spTree>
    <p:extLst>
      <p:ext uri="{BB962C8B-B14F-4D97-AF65-F5344CB8AC3E}">
        <p14:creationId xmlns:p14="http://schemas.microsoft.com/office/powerpoint/2010/main" val="3731187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12</a:t>
            </a:fld>
            <a:endParaRPr lang="en-US" dirty="0"/>
          </a:p>
        </p:txBody>
      </p:sp>
    </p:spTree>
    <p:extLst>
      <p:ext uri="{BB962C8B-B14F-4D97-AF65-F5344CB8AC3E}">
        <p14:creationId xmlns:p14="http://schemas.microsoft.com/office/powerpoint/2010/main" val="280208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Before we dive, metal tanks are filled with compressed air, which means the air stays at a constant pressure </a:t>
            </a:r>
            <a:r>
              <a:rPr lang="en-US" i="1" dirty="0"/>
              <a:t>when it’s in the tank</a:t>
            </a:r>
            <a:r>
              <a:rPr lang="en-US" dirty="0"/>
              <a:t>. The study of compressed air is called Pneumatics, it is actually its own field! </a:t>
            </a:r>
          </a:p>
          <a:p>
            <a:pPr marL="228600" indent="-228600">
              <a:buAutoNum type="arabicPeriod"/>
            </a:pPr>
            <a:r>
              <a:rPr lang="en-US" dirty="0"/>
              <a:t>The tanks are filled with air at the proportion that we breath it on land. It is typically 78% nitrogen, 21% oxygen, 1% other gasses.</a:t>
            </a:r>
          </a:p>
          <a:p>
            <a:pPr marL="228600" indent="-228600">
              <a:buAutoNum type="arabicPeriod"/>
            </a:pPr>
            <a:r>
              <a:rPr lang="en-US" dirty="0"/>
              <a:t>When we go underwater, we are breathing this air. It passes through a device, called a regulator, which regulates the pressure so that when you breath the air in, you breath it at the pressure you are under. It feels as easy as breathing air right now!</a:t>
            </a:r>
          </a:p>
          <a:p>
            <a:pPr marL="228600" indent="-228600">
              <a:buAutoNum type="arabicPeriod"/>
            </a:pPr>
            <a:r>
              <a:rPr lang="en-US" dirty="0"/>
              <a:t>The pressure you are under is measured in “atmospheres,” or ATMs. At sea level, or where we all are right now, we are under 1 atmosphere of pressure. 33 feet is equal to one “atmosphere,” so once you are under 33 feet of water, you have the weight of 2 atmospheres on top of you!</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If you were to try to bring a bag full of air underwater, it would get crushed under the pressure. Metal tanks are about an inch thick and are tested under extremely high pressures to make sure they don’t dent.</a:t>
            </a:r>
          </a:p>
          <a:p>
            <a:pPr marL="228600" indent="-228600">
              <a:buAutoNum type="arabicPeriod"/>
            </a:pPr>
            <a:r>
              <a:rPr lang="en-US" dirty="0"/>
              <a:t>One important thing about diving is that it is not as easy as just going up and down. When you are diving, as I mentioned, you are breathing compressed air because you are under the weight of the water. Just as a bag would crumple under pressure, it will expand again when it is not under pressure! Humans are the same way.</a:t>
            </a:r>
          </a:p>
          <a:p>
            <a:pPr marL="228600" indent="-228600">
              <a:buAutoNum type="arabicPeriod"/>
            </a:pPr>
            <a:r>
              <a:rPr lang="en-US" dirty="0"/>
              <a:t>When you are coming to the surface from a dive, as you ascend, you are breathing out “more” compressed air, and breathing in “less” compressed air. This prevents you from exploding, by preventing you from rising with extremely compressed air that expands inside of you! Instead, you rise with air that is less and less compressed, until you are at the surface breathing in air that is only compressed to 1 atmosphere.</a:t>
            </a:r>
          </a:p>
        </p:txBody>
      </p:sp>
      <p:sp>
        <p:nvSpPr>
          <p:cNvPr id="4" name="Slide Number Placeholder 3"/>
          <p:cNvSpPr>
            <a:spLocks noGrp="1"/>
          </p:cNvSpPr>
          <p:nvPr>
            <p:ph type="sldNum" sz="quarter" idx="5"/>
          </p:nvPr>
        </p:nvSpPr>
        <p:spPr/>
        <p:txBody>
          <a:bodyPr/>
          <a:lstStyle/>
          <a:p>
            <a:fld id="{AABE9C73-6CDE-45E2-97F8-E3C5308FA232}" type="slidenum">
              <a:rPr lang="en-US" smtClean="0"/>
              <a:t>13</a:t>
            </a:fld>
            <a:endParaRPr lang="en-US" dirty="0"/>
          </a:p>
        </p:txBody>
      </p:sp>
    </p:spTree>
    <p:extLst>
      <p:ext uri="{BB962C8B-B14F-4D97-AF65-F5344CB8AC3E}">
        <p14:creationId xmlns:p14="http://schemas.microsoft.com/office/powerpoint/2010/main" val="3531927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14</a:t>
            </a:fld>
            <a:endParaRPr lang="en-US" dirty="0"/>
          </a:p>
        </p:txBody>
      </p:sp>
    </p:spTree>
    <p:extLst>
      <p:ext uri="{BB962C8B-B14F-4D97-AF65-F5344CB8AC3E}">
        <p14:creationId xmlns:p14="http://schemas.microsoft.com/office/powerpoint/2010/main" val="1233497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i="0" kern="1200" dirty="0">
                <a:solidFill>
                  <a:schemeClr val="tx1"/>
                </a:solidFill>
                <a:effectLst/>
                <a:latin typeface="+mn-lt"/>
                <a:ea typeface="+mn-ea"/>
                <a:cs typeface="+mn-cs"/>
              </a:rPr>
              <a:t>Our bodies were not meant to be underwater, but our bodies will also not be “crushed” by the effects of diving because pressure has no effect on water. However, our circulatory and renal systems and fluid balance are affected by the hydrostatic pressure of SCUBA diving against our internal hydrostatic pressure of the blood. For this reason, blood is usually sent to your heart and brain, and one reason why it is important to keep your core warm while you dive. Fluid loss can also occur due to diving physiology. Do you get the urge to pee when you get in the water? This is something known as immersion diuresis which is caused by the body detecting an increase in blood pressure leading to the need to urinate.</a:t>
            </a:r>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15</a:t>
            </a:fld>
            <a:endParaRPr lang="en-US" dirty="0"/>
          </a:p>
        </p:txBody>
      </p:sp>
    </p:spTree>
    <p:extLst>
      <p:ext uri="{BB962C8B-B14F-4D97-AF65-F5344CB8AC3E}">
        <p14:creationId xmlns:p14="http://schemas.microsoft.com/office/powerpoint/2010/main" val="1520542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16</a:t>
            </a:fld>
            <a:endParaRPr lang="en-US" dirty="0"/>
          </a:p>
        </p:txBody>
      </p:sp>
    </p:spTree>
    <p:extLst>
      <p:ext uri="{BB962C8B-B14F-4D97-AF65-F5344CB8AC3E}">
        <p14:creationId xmlns:p14="http://schemas.microsoft.com/office/powerpoint/2010/main" val="246229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17</a:t>
            </a:fld>
            <a:endParaRPr lang="en-US" dirty="0"/>
          </a:p>
        </p:txBody>
      </p:sp>
    </p:spTree>
    <p:extLst>
      <p:ext uri="{BB962C8B-B14F-4D97-AF65-F5344CB8AC3E}">
        <p14:creationId xmlns:p14="http://schemas.microsoft.com/office/powerpoint/2010/main" val="1555235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18</a:t>
            </a:fld>
            <a:endParaRPr lang="en-US" dirty="0"/>
          </a:p>
        </p:txBody>
      </p:sp>
    </p:spTree>
    <p:extLst>
      <p:ext uri="{BB962C8B-B14F-4D97-AF65-F5344CB8AC3E}">
        <p14:creationId xmlns:p14="http://schemas.microsoft.com/office/powerpoint/2010/main" val="12108123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19</a:t>
            </a:fld>
            <a:endParaRPr lang="en-US" dirty="0"/>
          </a:p>
        </p:txBody>
      </p:sp>
    </p:spTree>
    <p:extLst>
      <p:ext uri="{BB962C8B-B14F-4D97-AF65-F5344CB8AC3E}">
        <p14:creationId xmlns:p14="http://schemas.microsoft.com/office/powerpoint/2010/main" val="3549062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2</a:t>
            </a:fld>
            <a:endParaRPr lang="en-US" dirty="0"/>
          </a:p>
        </p:txBody>
      </p:sp>
    </p:spTree>
    <p:extLst>
      <p:ext uri="{BB962C8B-B14F-4D97-AF65-F5344CB8AC3E}">
        <p14:creationId xmlns:p14="http://schemas.microsoft.com/office/powerpoint/2010/main" val="14136185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https://blog.padi.com/2018/06/06/learning-shark-communication-with-ocean-ramsey/</a:t>
            </a:r>
          </a:p>
          <a:p>
            <a:pPr marL="0" indent="0">
              <a:buNone/>
            </a:pPr>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20</a:t>
            </a:fld>
            <a:endParaRPr lang="en-US" dirty="0"/>
          </a:p>
        </p:txBody>
      </p:sp>
    </p:spTree>
    <p:extLst>
      <p:ext uri="{BB962C8B-B14F-4D97-AF65-F5344CB8AC3E}">
        <p14:creationId xmlns:p14="http://schemas.microsoft.com/office/powerpoint/2010/main" val="2901188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Whales are very social creatures that travel in groups called “pods.” They use a variety of noises to communicate and socialize with each other. The three main types of sounds made by whales are clicks, whistles, and pulsed calls.</a:t>
            </a:r>
          </a:p>
          <a:p>
            <a:r>
              <a:rPr lang="en-US" sz="1200" b="0" i="0" kern="1200" dirty="0">
                <a:solidFill>
                  <a:schemeClr val="tx1"/>
                </a:solidFill>
                <a:effectLst/>
                <a:latin typeface="+mn-lt"/>
                <a:ea typeface="+mn-ea"/>
                <a:cs typeface="+mn-cs"/>
              </a:rPr>
              <a:t>Clicks are believed to be for navigation and identifying physical surroundings. When the sound waves bounce off of an object, they return to the whale, allowing the whale to identify the shape of the object. Clicks can even help to differentiate between friendly creatures and predators. Clicks have also been observed during social interactions, suggesting they may also have a communicative function.</a:t>
            </a:r>
          </a:p>
          <a:p>
            <a:r>
              <a:rPr lang="en-US" sz="1200" b="0" i="0" kern="1200" dirty="0">
                <a:solidFill>
                  <a:schemeClr val="tx1"/>
                </a:solidFill>
                <a:effectLst/>
                <a:latin typeface="+mn-lt"/>
                <a:ea typeface="+mn-ea"/>
                <a:cs typeface="+mn-cs"/>
              </a:rPr>
              <a:t>Whistles and pulsed calls are used during social activities. Pulsed calls are more frequent and sound like squeaks, screams, and squawks to the human ear. Differing vocal “dialects” have been found to exist between different pods within the same whale population. This is most likely so that whales can differentiate between whales within their pods and strangers.</a:t>
            </a:r>
          </a:p>
          <a:p>
            <a:r>
              <a:rPr lang="en-US" sz="1200" b="0" i="0" kern="1200" dirty="0">
                <a:solidFill>
                  <a:schemeClr val="tx1"/>
                </a:solidFill>
                <a:effectLst/>
                <a:latin typeface="+mn-lt"/>
                <a:ea typeface="+mn-ea"/>
                <a:cs typeface="+mn-cs"/>
              </a:rPr>
              <a:t>Whales also use their tails and fins to make loud slapping noises on the surface of the water to communicate nonverbally. The sound can be heard for hundreds of meters below the surface and may be a warning sign of aggression or a tool to scare schools of fish together, making them an easier meal.</a:t>
            </a:r>
          </a:p>
          <a:p>
            <a:r>
              <a:rPr lang="en-US" sz="1200" b="0" i="0" kern="1200" dirty="0">
                <a:solidFill>
                  <a:schemeClr val="tx1"/>
                </a:solidFill>
                <a:effectLst/>
                <a:latin typeface="+mn-lt"/>
                <a:ea typeface="+mn-ea"/>
                <a:cs typeface="+mn-cs"/>
              </a:rPr>
              <a:t>In the Stellwagen Bank National Marine Sanctuary, NOAA scientists attached sensors to whales in order to track their movement patterns. They hope to learn about the whales’ behavior and communication as well as to observe how human interaction affects their behavior.</a:t>
            </a:r>
          </a:p>
          <a:p>
            <a:pPr marL="0" indent="0">
              <a:buNone/>
            </a:pPr>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21</a:t>
            </a:fld>
            <a:endParaRPr lang="en-US" dirty="0"/>
          </a:p>
        </p:txBody>
      </p:sp>
    </p:spTree>
    <p:extLst>
      <p:ext uri="{BB962C8B-B14F-4D97-AF65-F5344CB8AC3E}">
        <p14:creationId xmlns:p14="http://schemas.microsoft.com/office/powerpoint/2010/main" val="31498343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22</a:t>
            </a:fld>
            <a:endParaRPr lang="en-US" dirty="0"/>
          </a:p>
        </p:txBody>
      </p:sp>
    </p:spTree>
    <p:extLst>
      <p:ext uri="{BB962C8B-B14F-4D97-AF65-F5344CB8AC3E}">
        <p14:creationId xmlns:p14="http://schemas.microsoft.com/office/powerpoint/2010/main" val="25203294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23</a:t>
            </a:fld>
            <a:endParaRPr lang="en-US" dirty="0"/>
          </a:p>
        </p:txBody>
      </p:sp>
    </p:spTree>
    <p:extLst>
      <p:ext uri="{BB962C8B-B14F-4D97-AF65-F5344CB8AC3E}">
        <p14:creationId xmlns:p14="http://schemas.microsoft.com/office/powerpoint/2010/main" val="3432589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122 </a:t>
            </a:r>
            <a:r>
              <a:rPr lang="en-US" sz="1200" b="0" i="0" kern="1200" dirty="0" err="1">
                <a:solidFill>
                  <a:schemeClr val="tx1"/>
                </a:solidFill>
                <a:effectLst/>
                <a:latin typeface="+mn-lt"/>
                <a:ea typeface="+mn-ea"/>
                <a:cs typeface="+mn-cs"/>
              </a:rPr>
              <a:t>Farenheit</a:t>
            </a:r>
            <a:r>
              <a:rPr lang="en-US" sz="1200" b="0" i="0" kern="1200" dirty="0">
                <a:solidFill>
                  <a:schemeClr val="tx1"/>
                </a:solidFill>
                <a:effectLst/>
                <a:latin typeface="+mn-lt"/>
                <a:ea typeface="+mn-ea"/>
                <a:cs typeface="+mn-cs"/>
              </a:rPr>
              <a:t> would be the temperature if</a:t>
            </a: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24</a:t>
            </a:fld>
            <a:endParaRPr lang="en-US" dirty="0"/>
          </a:p>
        </p:txBody>
      </p:sp>
    </p:spTree>
    <p:extLst>
      <p:ext uri="{BB962C8B-B14F-4D97-AF65-F5344CB8AC3E}">
        <p14:creationId xmlns:p14="http://schemas.microsoft.com/office/powerpoint/2010/main" val="5560130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25</a:t>
            </a:fld>
            <a:endParaRPr lang="en-US" dirty="0"/>
          </a:p>
        </p:txBody>
      </p:sp>
    </p:spTree>
    <p:extLst>
      <p:ext uri="{BB962C8B-B14F-4D97-AF65-F5344CB8AC3E}">
        <p14:creationId xmlns:p14="http://schemas.microsoft.com/office/powerpoint/2010/main" val="42593216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most important things I want to emphasize is our individual abilities to make a difference.</a:t>
            </a:r>
          </a:p>
        </p:txBody>
      </p:sp>
      <p:sp>
        <p:nvSpPr>
          <p:cNvPr id="4" name="Slide Number Placeholder 3"/>
          <p:cNvSpPr>
            <a:spLocks noGrp="1"/>
          </p:cNvSpPr>
          <p:nvPr>
            <p:ph type="sldNum" sz="quarter" idx="5"/>
          </p:nvPr>
        </p:nvSpPr>
        <p:spPr/>
        <p:txBody>
          <a:bodyPr/>
          <a:lstStyle/>
          <a:p>
            <a:fld id="{AABE9C73-6CDE-45E2-97F8-E3C5308FA232}" type="slidenum">
              <a:rPr lang="en-US" smtClean="0"/>
              <a:t>28</a:t>
            </a:fld>
            <a:endParaRPr lang="en-US" dirty="0"/>
          </a:p>
        </p:txBody>
      </p:sp>
    </p:spTree>
    <p:extLst>
      <p:ext uri="{BB962C8B-B14F-4D97-AF65-F5344CB8AC3E}">
        <p14:creationId xmlns:p14="http://schemas.microsoft.com/office/powerpoint/2010/main" val="29536681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31</a:t>
            </a:fld>
            <a:endParaRPr lang="en-US" dirty="0"/>
          </a:p>
        </p:txBody>
      </p:sp>
    </p:spTree>
    <p:extLst>
      <p:ext uri="{BB962C8B-B14F-4D97-AF65-F5344CB8AC3E}">
        <p14:creationId xmlns:p14="http://schemas.microsoft.com/office/powerpoint/2010/main" val="5258682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32</a:t>
            </a:fld>
            <a:endParaRPr lang="en-US" dirty="0"/>
          </a:p>
        </p:txBody>
      </p:sp>
    </p:spTree>
    <p:extLst>
      <p:ext uri="{BB962C8B-B14F-4D97-AF65-F5344CB8AC3E}">
        <p14:creationId xmlns:p14="http://schemas.microsoft.com/office/powerpoint/2010/main" val="983829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33</a:t>
            </a:fld>
            <a:endParaRPr lang="en-US" dirty="0"/>
          </a:p>
        </p:txBody>
      </p:sp>
    </p:spTree>
    <p:extLst>
      <p:ext uri="{BB962C8B-B14F-4D97-AF65-F5344CB8AC3E}">
        <p14:creationId xmlns:p14="http://schemas.microsoft.com/office/powerpoint/2010/main" val="2147936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3</a:t>
            </a:fld>
            <a:endParaRPr lang="en-US" dirty="0"/>
          </a:p>
        </p:txBody>
      </p:sp>
    </p:spTree>
    <p:extLst>
      <p:ext uri="{BB962C8B-B14F-4D97-AF65-F5344CB8AC3E}">
        <p14:creationId xmlns:p14="http://schemas.microsoft.com/office/powerpoint/2010/main" val="406737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4</a:t>
            </a:fld>
            <a:endParaRPr lang="en-US" dirty="0"/>
          </a:p>
        </p:txBody>
      </p:sp>
    </p:spTree>
    <p:extLst>
      <p:ext uri="{BB962C8B-B14F-4D97-AF65-F5344CB8AC3E}">
        <p14:creationId xmlns:p14="http://schemas.microsoft.com/office/powerpoint/2010/main" val="3511812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5</a:t>
            </a:fld>
            <a:endParaRPr lang="en-US" dirty="0"/>
          </a:p>
        </p:txBody>
      </p:sp>
    </p:spTree>
    <p:extLst>
      <p:ext uri="{BB962C8B-B14F-4D97-AF65-F5344CB8AC3E}">
        <p14:creationId xmlns:p14="http://schemas.microsoft.com/office/powerpoint/2010/main" val="942007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https://www.youtube.com/watch?v=-8F0YO4hMcw</a:t>
            </a:r>
          </a:p>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6</a:t>
            </a:fld>
            <a:endParaRPr lang="en-US" dirty="0"/>
          </a:p>
        </p:txBody>
      </p:sp>
    </p:spTree>
    <p:extLst>
      <p:ext uri="{BB962C8B-B14F-4D97-AF65-F5344CB8AC3E}">
        <p14:creationId xmlns:p14="http://schemas.microsoft.com/office/powerpoint/2010/main" val="1220050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https://www.youtube.com/watch?v=-8F0YO4hMcw</a:t>
            </a:r>
          </a:p>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7</a:t>
            </a:fld>
            <a:endParaRPr lang="en-US" dirty="0"/>
          </a:p>
        </p:txBody>
      </p:sp>
    </p:spTree>
    <p:extLst>
      <p:ext uri="{BB962C8B-B14F-4D97-AF65-F5344CB8AC3E}">
        <p14:creationId xmlns:p14="http://schemas.microsoft.com/office/powerpoint/2010/main" val="3923102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a:t>
            </a:r>
          </a:p>
          <a:p>
            <a:r>
              <a:rPr lang="en-US" dirty="0"/>
              <a:t>Scuba divers worldwide: https://www.dema.org/store/download.aspx?id=7811B097-8882-4707-A160-F999B49614B6</a:t>
            </a:r>
          </a:p>
          <a:p>
            <a:r>
              <a:rPr lang="en-US" dirty="0"/>
              <a:t>Unexplored ocean: https://oceana.org/blog/why-does-so-much-ocean-remain-unexplored-and-unprotected#:~:text=More%20than%2080%25%20of%20the,marine%20protected%20areas%20(MPAs).</a:t>
            </a:r>
          </a:p>
          <a:p>
            <a:endParaRPr lang="en-US" dirty="0"/>
          </a:p>
          <a:p>
            <a:endParaRPr lang="en-US" dirty="0"/>
          </a:p>
          <a:p>
            <a:r>
              <a:rPr lang="en-US" dirty="0"/>
              <a:t>One of the most amazing things about scuba diving is that it is a combination of science and the arts – physics, chemistry, environmental science, biology, sports, physical education, cartography, photography, the list goes on. It is also an activity that has much to be explored and discovered – much of the science behind the deepest dives has yet to be explained, and most of the ocean is still a complete mystery.</a:t>
            </a:r>
          </a:p>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8</a:t>
            </a:fld>
            <a:endParaRPr lang="en-US" dirty="0"/>
          </a:p>
        </p:txBody>
      </p:sp>
    </p:spTree>
    <p:extLst>
      <p:ext uri="{BB962C8B-B14F-4D97-AF65-F5344CB8AC3E}">
        <p14:creationId xmlns:p14="http://schemas.microsoft.com/office/powerpoint/2010/main" val="3310334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9</a:t>
            </a:fld>
            <a:endParaRPr lang="en-US" dirty="0"/>
          </a:p>
        </p:txBody>
      </p:sp>
    </p:spTree>
    <p:extLst>
      <p:ext uri="{BB962C8B-B14F-4D97-AF65-F5344CB8AC3E}">
        <p14:creationId xmlns:p14="http://schemas.microsoft.com/office/powerpoint/2010/main" val="2883539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0C0817-A112-4847-8014-A94B7D2A4EA3}" type="datetime1">
              <a:rPr lang="en-US" smtClean="0"/>
              <a:t>11/12/2020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9170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F6FA2B21-3FCD-4721-B95C-427943F61125}" type="datetime1">
              <a:rPr lang="en-US" smtClean="0"/>
              <a:t>11/12/2020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24996517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11/12/2020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41545443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11/12/2020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10006887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11/12/2020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74606180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11/12/2020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34322386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11/12/2020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25633086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11/12/2020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27059502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11/12/2020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767212616"/>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hree 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2F2F0876-DA34-44C2-B05E-66533803FE6E}"/>
              </a:ext>
            </a:extLst>
          </p:cNvPr>
          <p:cNvSpPr>
            <a:spLocks noGrp="1"/>
          </p:cNvSpPr>
          <p:nvPr>
            <p:ph type="pic" sz="quarter" idx="14"/>
          </p:nvPr>
        </p:nvSpPr>
        <p:spPr>
          <a:xfrm>
            <a:off x="233400" y="246600"/>
            <a:ext cx="11725200" cy="6364800"/>
          </a:xfrm>
        </p:spPr>
        <p:txBody>
          <a:bodyPr anchor="ctr" anchorCtr="0"/>
          <a:lstStyle>
            <a:lvl1pPr marL="0" indent="0" algn="ctr">
              <a:buNone/>
              <a:defRPr/>
            </a:lvl1pPr>
          </a:lstStyle>
          <a:p>
            <a:r>
              <a:rPr lang="en-US"/>
              <a:t>Click icon to add picture</a:t>
            </a:r>
            <a:endParaRPr lang="ru-RU"/>
          </a:p>
        </p:txBody>
      </p:sp>
      <p:sp>
        <p:nvSpPr>
          <p:cNvPr id="10" name="Picture Placeholder 9">
            <a:extLst>
              <a:ext uri="{FF2B5EF4-FFF2-40B4-BE49-F238E27FC236}">
                <a16:creationId xmlns:a16="http://schemas.microsoft.com/office/drawing/2014/main" id="{6E352C7E-BCE1-47CD-872E-2935DD89FC28}"/>
              </a:ext>
            </a:extLst>
          </p:cNvPr>
          <p:cNvSpPr>
            <a:spLocks noGrp="1"/>
          </p:cNvSpPr>
          <p:nvPr>
            <p:ph type="pic" sz="quarter" idx="13"/>
          </p:nvPr>
        </p:nvSpPr>
        <p:spPr>
          <a:xfrm>
            <a:off x="852488" y="2103438"/>
            <a:ext cx="5243512" cy="3748087"/>
          </a:xfrm>
        </p:spPr>
        <p:txBody>
          <a:bodyPr anchor="ctr" anchorCtr="0"/>
          <a:lstStyle>
            <a:lvl1pPr marL="0" indent="0" algn="ctr">
              <a:buNone/>
              <a:defRPr/>
            </a:lvl1pPr>
          </a:lstStyle>
          <a:p>
            <a:r>
              <a:rPr lang="en-US"/>
              <a:t>Click icon to add picture</a:t>
            </a:r>
            <a:endParaRPr lang="ru-RU" dirty="0"/>
          </a:p>
        </p:txBody>
      </p:sp>
      <p:sp>
        <p:nvSpPr>
          <p:cNvPr id="8" name="Title 7"/>
          <p:cNvSpPr>
            <a:spLocks noGrp="1"/>
          </p:cNvSpPr>
          <p:nvPr>
            <p:ph type="title"/>
          </p:nvPr>
        </p:nvSpPr>
        <p:spPr>
          <a:xfrm>
            <a:off x="1066800" y="683234"/>
            <a:ext cx="10058400" cy="1371600"/>
          </a:xfrm>
        </p:spPr>
        <p:txBody>
          <a:bodyPr/>
          <a:lstStyle>
            <a:lvl1pPr>
              <a:defRPr>
                <a:solidFill>
                  <a:schemeClr val="bg2">
                    <a:lumMod val="50000"/>
                  </a:schemeClr>
                </a:solidFill>
                <a:latin typeface="Abadi" panose="020B0604020104020204" pitchFamily="34" charset="0"/>
              </a:defRPr>
            </a:lvl1pPr>
          </a:lstStyle>
          <a:p>
            <a:r>
              <a:rPr lang="en-US"/>
              <a:t>Click to edit Master title style</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755753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17387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C646AA-F36E-4540-911D-FFFC0A0EF24A}" type="datetime1">
              <a:rPr lang="en-US" smtClean="0"/>
              <a:t>11/12/2020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340465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885590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11/12/2020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871892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11/12/2020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1970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11/12/2020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720400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8D12A6-918A-48BD-8CB9-CA713993B0EA}" type="datetime1">
              <a:rPr lang="en-US" smtClean="0"/>
              <a:t>11/12/2020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377951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78CE86-875F-4587-BCF6-FA054AFC0D53}" type="datetime1">
              <a:rPr lang="en-US" smtClean="0"/>
              <a:pPr/>
              <a:t>11/12/2020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133214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F6FA2B21-3FCD-4721-B95C-427943F61125}" type="datetime1">
              <a:rPr lang="en-US" smtClean="0"/>
              <a:t>11/12/2020</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669270740"/>
      </p:ext>
    </p:extLst>
  </p:cSld>
  <p:clrMap bg1="dk1" tx1="lt1" bg2="dk2" tx2="lt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 id="2147483798" r:id="rId16"/>
    <p:sldLayoutId id="2147483799" r:id="rId17"/>
    <p:sldLayoutId id="2147483800" r:id="rId18"/>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28.png"/><Relationship Id="rId5" Type="http://schemas.openxmlformats.org/officeDocument/2006/relationships/image" Target="../media/image27.jp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4.jpg"/><Relationship Id="rId7" Type="http://schemas.openxmlformats.org/officeDocument/2006/relationships/diagramQuickStyle" Target="../diagrams/quickStyle3.xml"/><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5.jpg"/><Relationship Id="rId9" Type="http://schemas.microsoft.com/office/2007/relationships/diagramDrawing" Target="../diagrams/drawing3.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34.jpg"/><Relationship Id="rId7" Type="http://schemas.openxmlformats.org/officeDocument/2006/relationships/diagramQuickStyle" Target="../diagrams/quickStyle4.xml"/><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44.jpg"/><Relationship Id="rId9" Type="http://schemas.microsoft.com/office/2007/relationships/diagramDrawing" Target="../diagrams/drawing4.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34.jpg"/><Relationship Id="rId7" Type="http://schemas.openxmlformats.org/officeDocument/2006/relationships/diagramQuickStyle" Target="../diagrams/quickStyle5.xml"/><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53.jpg"/><Relationship Id="rId9" Type="http://schemas.microsoft.com/office/2007/relationships/diagramDrawing" Target="../diagrams/drawing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hyperlink" Target="https://www.newscientist.com/article/2215121-we-can-tell-where-a-whale-has-travelled-from-the-themes-in-its-song/?fbclid=IwAR0mq0PvzNqnw9Oh1vUO2SgGIrAkfPOFxQORCwSvFvaYj6l9CWK4YE9W0X0" TargetMode="External"/><Relationship Id="rId7" Type="http://schemas.openxmlformats.org/officeDocument/2006/relationships/diagramColors" Target="../diagrams/colors7.xml"/><Relationship Id="rId2" Type="http://schemas.openxmlformats.org/officeDocument/2006/relationships/notesSlide" Target="../notesSlides/notesSlide22.xml"/><Relationship Id="rId1" Type="http://schemas.openxmlformats.org/officeDocument/2006/relationships/slideLayout" Target="../slideLayouts/slideLayout18.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4.xml"/><Relationship Id="rId1" Type="http://schemas.openxmlformats.org/officeDocument/2006/relationships/slideLayout" Target="../slideLayouts/slideLayout1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5.xml"/><Relationship Id="rId1" Type="http://schemas.openxmlformats.org/officeDocument/2006/relationships/slideLayout" Target="../slideLayouts/slideLayout18.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7.xml"/><Relationship Id="rId1" Type="http://schemas.openxmlformats.org/officeDocument/2006/relationships/slideLayout" Target="../slideLayouts/slideLayout9.xml"/><Relationship Id="rId5" Type="http://schemas.openxmlformats.org/officeDocument/2006/relationships/image" Target="../media/image63.png"/><Relationship Id="rId4" Type="http://schemas.openxmlformats.org/officeDocument/2006/relationships/image" Target="../media/image62.png"/></Relationships>
</file>

<file path=ppt/slides/_rels/slide32.xml.rels><?xml version="1.0" encoding="UTF-8" standalone="yes"?>
<Relationships xmlns="http://schemas.openxmlformats.org/package/2006/relationships"><Relationship Id="rId3" Type="http://schemas.openxmlformats.org/officeDocument/2006/relationships/hyperlink" Target="https://www.navsea.navy.mil/Portals/103/Documents/SUPSALV/Diving/US%20DIVING%20MANUAL_REV7.pdf?ver=2017-01-11-102354-393" TargetMode="External"/><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L9NCh2cpcAQ" TargetMode="External"/><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jp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jp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25.png"/><Relationship Id="rId5" Type="http://schemas.openxmlformats.org/officeDocument/2006/relationships/image" Target="../media/image24.jp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A04C7C-FE8B-4C2F-BF2E-CBD501A02DFD}"/>
              </a:ext>
            </a:extLst>
          </p:cNvPr>
          <p:cNvPicPr>
            <a:picLocks noChangeAspect="1"/>
          </p:cNvPicPr>
          <p:nvPr/>
        </p:nvPicPr>
        <p:blipFill>
          <a:blip r:embed="rId3"/>
          <a:srcRect/>
          <a:stretch/>
        </p:blipFill>
        <p:spPr>
          <a:xfrm>
            <a:off x="11" y="0"/>
            <a:ext cx="12191978" cy="6858000"/>
          </a:xfrm>
          <a:prstGeom prst="rect">
            <a:avLst/>
          </a:prstGeom>
        </p:spPr>
      </p:pic>
      <p:sp>
        <p:nvSpPr>
          <p:cNvPr id="2" name="Title 1">
            <a:extLst>
              <a:ext uri="{FF2B5EF4-FFF2-40B4-BE49-F238E27FC236}">
                <a16:creationId xmlns:a16="http://schemas.microsoft.com/office/drawing/2014/main" id="{01253F3E-E6E8-4DEE-A6F6-D6A88FD391E3}"/>
              </a:ext>
            </a:extLst>
          </p:cNvPr>
          <p:cNvSpPr>
            <a:spLocks noGrp="1"/>
          </p:cNvSpPr>
          <p:nvPr>
            <p:ph type="ctrTitle"/>
          </p:nvPr>
        </p:nvSpPr>
        <p:spPr>
          <a:xfrm>
            <a:off x="1769532" y="2091263"/>
            <a:ext cx="8652938" cy="2461504"/>
          </a:xfrm>
        </p:spPr>
        <p:txBody>
          <a:bodyPr>
            <a:normAutofit/>
          </a:bodyPr>
          <a:lstStyle/>
          <a:p>
            <a:r>
              <a:rPr lang="en-US" dirty="0"/>
              <a:t>How to breathe underwater</a:t>
            </a:r>
            <a:endParaRPr lang="ru-RU" dirty="0"/>
          </a:p>
        </p:txBody>
      </p:sp>
      <p:sp>
        <p:nvSpPr>
          <p:cNvPr id="3" name="Subtitle 2">
            <a:extLst>
              <a:ext uri="{FF2B5EF4-FFF2-40B4-BE49-F238E27FC236}">
                <a16:creationId xmlns:a16="http://schemas.microsoft.com/office/drawing/2014/main" id="{1C954176-1A2D-47B9-B195-FB21407C0471}"/>
              </a:ext>
            </a:extLst>
          </p:cNvPr>
          <p:cNvSpPr>
            <a:spLocks noGrp="1"/>
          </p:cNvSpPr>
          <p:nvPr>
            <p:ph type="subTitle" idx="1"/>
          </p:nvPr>
        </p:nvSpPr>
        <p:spPr>
          <a:xfrm>
            <a:off x="1769532" y="4623127"/>
            <a:ext cx="8655200" cy="457201"/>
          </a:xfrm>
        </p:spPr>
        <p:txBody>
          <a:bodyPr>
            <a:normAutofit/>
          </a:bodyPr>
          <a:lstStyle/>
          <a:p>
            <a:pPr>
              <a:spcAft>
                <a:spcPts val="600"/>
              </a:spcAft>
            </a:pPr>
            <a:r>
              <a:rPr lang="en-US" sz="2400" dirty="0">
                <a:solidFill>
                  <a:schemeClr val="tx2">
                    <a:lumMod val="90000"/>
                  </a:schemeClr>
                </a:solidFill>
              </a:rPr>
              <a:t>Nina Munoz</a:t>
            </a:r>
            <a:endParaRPr lang="ru-RU" sz="2400" dirty="0">
              <a:solidFill>
                <a:schemeClr val="tx2">
                  <a:lumMod val="90000"/>
                </a:schemeClr>
              </a:solidFill>
            </a:endParaRPr>
          </a:p>
        </p:txBody>
      </p:sp>
    </p:spTree>
    <p:extLst>
      <p:ext uri="{BB962C8B-B14F-4D97-AF65-F5344CB8AC3E}">
        <p14:creationId xmlns:p14="http://schemas.microsoft.com/office/powerpoint/2010/main" val="317353540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AA3CBDBD-ADA7-4AA5-9091-5AD206DAD37F}"/>
              </a:ext>
            </a:extLst>
          </p:cNvPr>
          <p:cNvPicPr>
            <a:picLocks noGrp="1" noChangeAspect="1"/>
          </p:cNvPicPr>
          <p:nvPr>
            <p:ph type="pic" sz="quarter" idx="14"/>
          </p:nvPr>
        </p:nvPicPr>
        <p:blipFill>
          <a:blip r:embed="rId3">
            <a:alphaModFix amt="21000"/>
          </a:blip>
          <a:srcRect t="9281" b="9281"/>
          <a:stretch/>
        </p:blipFill>
        <p:spPr/>
      </p:pic>
      <p:pic>
        <p:nvPicPr>
          <p:cNvPr id="3" name="Picture 2" descr="A picture containing sitting, dark, table, light&#10;&#10;Description automatically generated">
            <a:extLst>
              <a:ext uri="{FF2B5EF4-FFF2-40B4-BE49-F238E27FC236}">
                <a16:creationId xmlns:a16="http://schemas.microsoft.com/office/drawing/2014/main" id="{C0B2B09A-EB4A-484C-B811-583B500CEE6B}"/>
              </a:ext>
            </a:extLst>
          </p:cNvPr>
          <p:cNvPicPr>
            <a:picLocks noChangeAspect="1"/>
          </p:cNvPicPr>
          <p:nvPr/>
        </p:nvPicPr>
        <p:blipFill>
          <a:blip r:embed="rId4"/>
          <a:stretch>
            <a:fillRect/>
          </a:stretch>
        </p:blipFill>
        <p:spPr>
          <a:xfrm>
            <a:off x="7106525" y="847644"/>
            <a:ext cx="3879087" cy="2581356"/>
          </a:xfrm>
          <a:prstGeom prst="rect">
            <a:avLst/>
          </a:prstGeom>
        </p:spPr>
      </p:pic>
      <p:pic>
        <p:nvPicPr>
          <p:cNvPr id="5" name="Picture 4" descr="A close up&#10;&#10;Description automatically generated">
            <a:extLst>
              <a:ext uri="{FF2B5EF4-FFF2-40B4-BE49-F238E27FC236}">
                <a16:creationId xmlns:a16="http://schemas.microsoft.com/office/drawing/2014/main" id="{B1D2426C-3CFC-405A-8828-D67D52CCA2E1}"/>
              </a:ext>
            </a:extLst>
          </p:cNvPr>
          <p:cNvPicPr>
            <a:picLocks noChangeAspect="1"/>
          </p:cNvPicPr>
          <p:nvPr/>
        </p:nvPicPr>
        <p:blipFill>
          <a:blip r:embed="rId5"/>
          <a:stretch>
            <a:fillRect/>
          </a:stretch>
        </p:blipFill>
        <p:spPr>
          <a:xfrm>
            <a:off x="7106525" y="3067132"/>
            <a:ext cx="3879087" cy="2238375"/>
          </a:xfrm>
          <a:prstGeom prst="rect">
            <a:avLst/>
          </a:prstGeom>
        </p:spPr>
      </p:pic>
      <p:pic>
        <p:nvPicPr>
          <p:cNvPr id="7" name="Picture 6">
            <a:extLst>
              <a:ext uri="{FF2B5EF4-FFF2-40B4-BE49-F238E27FC236}">
                <a16:creationId xmlns:a16="http://schemas.microsoft.com/office/drawing/2014/main" id="{76A0B26E-5C85-4D0E-92B6-21BE346B2BF9}"/>
              </a:ext>
            </a:extLst>
          </p:cNvPr>
          <p:cNvPicPr>
            <a:picLocks noChangeAspect="1"/>
          </p:cNvPicPr>
          <p:nvPr/>
        </p:nvPicPr>
        <p:blipFill>
          <a:blip r:embed="rId6"/>
          <a:stretch>
            <a:fillRect/>
          </a:stretch>
        </p:blipFill>
        <p:spPr>
          <a:xfrm>
            <a:off x="1287692" y="847644"/>
            <a:ext cx="5612718" cy="4457863"/>
          </a:xfrm>
          <a:prstGeom prst="rect">
            <a:avLst/>
          </a:prstGeom>
        </p:spPr>
      </p:pic>
      <p:sp>
        <p:nvSpPr>
          <p:cNvPr id="11" name="Title 2">
            <a:extLst>
              <a:ext uri="{FF2B5EF4-FFF2-40B4-BE49-F238E27FC236}">
                <a16:creationId xmlns:a16="http://schemas.microsoft.com/office/drawing/2014/main" id="{07E55082-F7ED-411E-BC31-BB78F26DFDE5}"/>
              </a:ext>
            </a:extLst>
          </p:cNvPr>
          <p:cNvSpPr>
            <a:spLocks noGrp="1"/>
          </p:cNvSpPr>
          <p:nvPr>
            <p:ph type="title"/>
          </p:nvPr>
        </p:nvSpPr>
        <p:spPr>
          <a:xfrm>
            <a:off x="1066800" y="5026634"/>
            <a:ext cx="10058400" cy="1371600"/>
          </a:xfrm>
        </p:spPr>
        <p:txBody>
          <a:bodyPr/>
          <a:lstStyle/>
          <a:p>
            <a:r>
              <a:rPr lang="en-US" dirty="0">
                <a:solidFill>
                  <a:schemeClr val="bg2">
                    <a:lumMod val="75000"/>
                  </a:schemeClr>
                </a:solidFill>
                <a:latin typeface="+mj-lt"/>
              </a:rPr>
              <a:t>Exploration</a:t>
            </a:r>
          </a:p>
        </p:txBody>
      </p:sp>
    </p:spTree>
    <p:extLst>
      <p:ext uri="{BB962C8B-B14F-4D97-AF65-F5344CB8AC3E}">
        <p14:creationId xmlns:p14="http://schemas.microsoft.com/office/powerpoint/2010/main" val="572143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AA3CBDBD-ADA7-4AA5-9091-5AD206DAD37F}"/>
              </a:ext>
            </a:extLst>
          </p:cNvPr>
          <p:cNvPicPr>
            <a:picLocks noGrp="1" noChangeAspect="1"/>
          </p:cNvPicPr>
          <p:nvPr>
            <p:ph type="pic" sz="quarter" idx="14"/>
          </p:nvPr>
        </p:nvPicPr>
        <p:blipFill>
          <a:blip r:embed="rId3">
            <a:alphaModFix amt="21000"/>
          </a:blip>
          <a:srcRect t="9281" b="9281"/>
          <a:stretch/>
        </p:blipFill>
        <p:spPr/>
      </p:pic>
      <p:pic>
        <p:nvPicPr>
          <p:cNvPr id="7" name="Picture 6">
            <a:extLst>
              <a:ext uri="{FF2B5EF4-FFF2-40B4-BE49-F238E27FC236}">
                <a16:creationId xmlns:a16="http://schemas.microsoft.com/office/drawing/2014/main" id="{8EBEAD49-FC39-40A8-96FA-661232F9E41D}"/>
              </a:ext>
            </a:extLst>
          </p:cNvPr>
          <p:cNvPicPr>
            <a:picLocks noChangeAspect="1"/>
          </p:cNvPicPr>
          <p:nvPr/>
        </p:nvPicPr>
        <p:blipFill>
          <a:blip r:embed="rId4"/>
          <a:stretch>
            <a:fillRect/>
          </a:stretch>
        </p:blipFill>
        <p:spPr>
          <a:xfrm>
            <a:off x="1454384" y="3708400"/>
            <a:ext cx="4486104" cy="2642602"/>
          </a:xfrm>
          <a:prstGeom prst="rect">
            <a:avLst/>
          </a:prstGeom>
        </p:spPr>
      </p:pic>
      <p:pic>
        <p:nvPicPr>
          <p:cNvPr id="8" name="Picture 7">
            <a:extLst>
              <a:ext uri="{FF2B5EF4-FFF2-40B4-BE49-F238E27FC236}">
                <a16:creationId xmlns:a16="http://schemas.microsoft.com/office/drawing/2014/main" id="{A1FE815C-18F0-4DCF-988C-7E4388A0356C}"/>
              </a:ext>
            </a:extLst>
          </p:cNvPr>
          <p:cNvPicPr>
            <a:picLocks noChangeAspect="1"/>
          </p:cNvPicPr>
          <p:nvPr/>
        </p:nvPicPr>
        <p:blipFill>
          <a:blip r:embed="rId5"/>
          <a:stretch>
            <a:fillRect/>
          </a:stretch>
        </p:blipFill>
        <p:spPr>
          <a:xfrm>
            <a:off x="6096000" y="469876"/>
            <a:ext cx="4825939" cy="2828925"/>
          </a:xfrm>
          <a:prstGeom prst="rect">
            <a:avLst/>
          </a:prstGeom>
        </p:spPr>
      </p:pic>
      <p:pic>
        <p:nvPicPr>
          <p:cNvPr id="9" name="Picture 8">
            <a:extLst>
              <a:ext uri="{FF2B5EF4-FFF2-40B4-BE49-F238E27FC236}">
                <a16:creationId xmlns:a16="http://schemas.microsoft.com/office/drawing/2014/main" id="{4C9595F8-1A47-4C26-9765-008516511383}"/>
              </a:ext>
            </a:extLst>
          </p:cNvPr>
          <p:cNvPicPr>
            <a:picLocks noChangeAspect="1"/>
          </p:cNvPicPr>
          <p:nvPr/>
        </p:nvPicPr>
        <p:blipFill>
          <a:blip r:embed="rId6"/>
          <a:stretch>
            <a:fillRect/>
          </a:stretch>
        </p:blipFill>
        <p:spPr>
          <a:xfrm>
            <a:off x="1454383" y="469876"/>
            <a:ext cx="4486104" cy="3086124"/>
          </a:xfrm>
          <a:prstGeom prst="rect">
            <a:avLst/>
          </a:prstGeom>
        </p:spPr>
      </p:pic>
      <p:pic>
        <p:nvPicPr>
          <p:cNvPr id="10" name="Picture 9">
            <a:extLst>
              <a:ext uri="{FF2B5EF4-FFF2-40B4-BE49-F238E27FC236}">
                <a16:creationId xmlns:a16="http://schemas.microsoft.com/office/drawing/2014/main" id="{31F01EA3-1868-4224-BEE2-CC648B526F9F}"/>
              </a:ext>
            </a:extLst>
          </p:cNvPr>
          <p:cNvPicPr>
            <a:picLocks noChangeAspect="1"/>
          </p:cNvPicPr>
          <p:nvPr/>
        </p:nvPicPr>
        <p:blipFill>
          <a:blip r:embed="rId7"/>
          <a:stretch>
            <a:fillRect/>
          </a:stretch>
        </p:blipFill>
        <p:spPr>
          <a:xfrm>
            <a:off x="6096000" y="3429000"/>
            <a:ext cx="4825939" cy="2922002"/>
          </a:xfrm>
          <a:prstGeom prst="rect">
            <a:avLst/>
          </a:prstGeom>
        </p:spPr>
      </p:pic>
      <p:sp>
        <p:nvSpPr>
          <p:cNvPr id="11" name="TextBox 10">
            <a:extLst>
              <a:ext uri="{FF2B5EF4-FFF2-40B4-BE49-F238E27FC236}">
                <a16:creationId xmlns:a16="http://schemas.microsoft.com/office/drawing/2014/main" id="{85B5D3C3-8F47-4507-9C5E-126B89597408}"/>
              </a:ext>
            </a:extLst>
          </p:cNvPr>
          <p:cNvSpPr txBox="1"/>
          <p:nvPr/>
        </p:nvSpPr>
        <p:spPr>
          <a:xfrm>
            <a:off x="1587500" y="2967569"/>
            <a:ext cx="1790700" cy="369332"/>
          </a:xfrm>
          <a:prstGeom prst="rect">
            <a:avLst/>
          </a:prstGeom>
          <a:noFill/>
        </p:spPr>
        <p:txBody>
          <a:bodyPr wrap="square" rtlCol="0">
            <a:spAutoFit/>
          </a:bodyPr>
          <a:lstStyle/>
          <a:p>
            <a:r>
              <a:rPr lang="en-US" dirty="0"/>
              <a:t>Ice Diving</a:t>
            </a:r>
          </a:p>
        </p:txBody>
      </p:sp>
      <p:sp>
        <p:nvSpPr>
          <p:cNvPr id="14" name="TextBox 13">
            <a:extLst>
              <a:ext uri="{FF2B5EF4-FFF2-40B4-BE49-F238E27FC236}">
                <a16:creationId xmlns:a16="http://schemas.microsoft.com/office/drawing/2014/main" id="{50F5F81F-3403-4CFA-99BA-BFE8ABFD0DCC}"/>
              </a:ext>
            </a:extLst>
          </p:cNvPr>
          <p:cNvSpPr txBox="1"/>
          <p:nvPr/>
        </p:nvSpPr>
        <p:spPr>
          <a:xfrm>
            <a:off x="6263493" y="535033"/>
            <a:ext cx="1790700" cy="646331"/>
          </a:xfrm>
          <a:prstGeom prst="rect">
            <a:avLst/>
          </a:prstGeom>
          <a:noFill/>
        </p:spPr>
        <p:txBody>
          <a:bodyPr wrap="square" rtlCol="0">
            <a:spAutoFit/>
          </a:bodyPr>
          <a:lstStyle/>
          <a:p>
            <a:r>
              <a:rPr lang="en-US" dirty="0"/>
              <a:t>Warm Water Diving</a:t>
            </a:r>
          </a:p>
        </p:txBody>
      </p:sp>
      <p:sp>
        <p:nvSpPr>
          <p:cNvPr id="16" name="TextBox 15">
            <a:extLst>
              <a:ext uri="{FF2B5EF4-FFF2-40B4-BE49-F238E27FC236}">
                <a16:creationId xmlns:a16="http://schemas.microsoft.com/office/drawing/2014/main" id="{AFAC24F2-3FF2-4B81-AF5A-12F488D5C07C}"/>
              </a:ext>
            </a:extLst>
          </p:cNvPr>
          <p:cNvSpPr txBox="1"/>
          <p:nvPr/>
        </p:nvSpPr>
        <p:spPr>
          <a:xfrm>
            <a:off x="8946916" y="5335633"/>
            <a:ext cx="1790700" cy="646331"/>
          </a:xfrm>
          <a:prstGeom prst="rect">
            <a:avLst/>
          </a:prstGeom>
          <a:noFill/>
        </p:spPr>
        <p:txBody>
          <a:bodyPr wrap="square" rtlCol="0">
            <a:spAutoFit/>
          </a:bodyPr>
          <a:lstStyle/>
          <a:p>
            <a:r>
              <a:rPr lang="en-US" dirty="0"/>
              <a:t>Cavern / Cave Diving</a:t>
            </a:r>
          </a:p>
        </p:txBody>
      </p:sp>
      <p:sp>
        <p:nvSpPr>
          <p:cNvPr id="17" name="TextBox 16">
            <a:extLst>
              <a:ext uri="{FF2B5EF4-FFF2-40B4-BE49-F238E27FC236}">
                <a16:creationId xmlns:a16="http://schemas.microsoft.com/office/drawing/2014/main" id="{1184FE0C-1C9F-46C9-AC67-9AD10D942717}"/>
              </a:ext>
            </a:extLst>
          </p:cNvPr>
          <p:cNvSpPr txBox="1"/>
          <p:nvPr/>
        </p:nvSpPr>
        <p:spPr>
          <a:xfrm>
            <a:off x="1587500" y="3779276"/>
            <a:ext cx="1790700" cy="369332"/>
          </a:xfrm>
          <a:prstGeom prst="rect">
            <a:avLst/>
          </a:prstGeom>
          <a:noFill/>
        </p:spPr>
        <p:txBody>
          <a:bodyPr wrap="square" rtlCol="0">
            <a:spAutoFit/>
          </a:bodyPr>
          <a:lstStyle/>
          <a:p>
            <a:r>
              <a:rPr lang="en-US" dirty="0"/>
              <a:t>Dry Suit Diving</a:t>
            </a:r>
          </a:p>
        </p:txBody>
      </p:sp>
      <p:sp>
        <p:nvSpPr>
          <p:cNvPr id="12" name="Title 2">
            <a:extLst>
              <a:ext uri="{FF2B5EF4-FFF2-40B4-BE49-F238E27FC236}">
                <a16:creationId xmlns:a16="http://schemas.microsoft.com/office/drawing/2014/main" id="{A7D3BA0F-368F-4CAB-B981-6C6AD89E675B}"/>
              </a:ext>
            </a:extLst>
          </p:cNvPr>
          <p:cNvSpPr>
            <a:spLocks noGrp="1"/>
          </p:cNvSpPr>
          <p:nvPr>
            <p:ph type="title"/>
          </p:nvPr>
        </p:nvSpPr>
        <p:spPr>
          <a:xfrm>
            <a:off x="1066800" y="5026634"/>
            <a:ext cx="10058400" cy="1371600"/>
          </a:xfrm>
        </p:spPr>
        <p:txBody>
          <a:bodyPr/>
          <a:lstStyle/>
          <a:p>
            <a:r>
              <a:rPr lang="en-US" dirty="0">
                <a:solidFill>
                  <a:schemeClr val="tx1"/>
                </a:solidFill>
                <a:latin typeface="+mj-lt"/>
              </a:rPr>
              <a:t>Types of Diving</a:t>
            </a:r>
          </a:p>
        </p:txBody>
      </p:sp>
    </p:spTree>
    <p:extLst>
      <p:ext uri="{BB962C8B-B14F-4D97-AF65-F5344CB8AC3E}">
        <p14:creationId xmlns:p14="http://schemas.microsoft.com/office/powerpoint/2010/main" val="1432531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F5067F-B05A-4CB4-8FEF-12162F4FD7F8}"/>
              </a:ext>
            </a:extLst>
          </p:cNvPr>
          <p:cNvSpPr>
            <a:spLocks noGrp="1"/>
          </p:cNvSpPr>
          <p:nvPr>
            <p:ph type="title"/>
          </p:nvPr>
        </p:nvSpPr>
        <p:spPr>
          <a:xfrm>
            <a:off x="774043" y="727626"/>
            <a:ext cx="4602152" cy="1718225"/>
          </a:xfrm>
        </p:spPr>
        <p:txBody>
          <a:bodyPr vert="horz" lIns="91440" tIns="45720" rIns="91440" bIns="45720" rtlCol="0" anchor="ctr">
            <a:normAutofit/>
          </a:bodyPr>
          <a:lstStyle/>
          <a:p>
            <a:pPr>
              <a:lnSpc>
                <a:spcPct val="90000"/>
              </a:lnSpc>
            </a:pPr>
            <a:r>
              <a:rPr lang="en-US" sz="4800" dirty="0">
                <a:solidFill>
                  <a:schemeClr val="bg2">
                    <a:lumMod val="50000"/>
                  </a:schemeClr>
                </a:solidFill>
              </a:rPr>
              <a:t>The Physics of Diving</a:t>
            </a:r>
          </a:p>
        </p:txBody>
      </p:sp>
      <p:pic>
        <p:nvPicPr>
          <p:cNvPr id="6" name="Picture Placeholder 5">
            <a:extLst>
              <a:ext uri="{FF2B5EF4-FFF2-40B4-BE49-F238E27FC236}">
                <a16:creationId xmlns:a16="http://schemas.microsoft.com/office/drawing/2014/main" id="{1054C6CA-D723-4A6A-9734-5910A1729B5C}"/>
              </a:ext>
            </a:extLst>
          </p:cNvPr>
          <p:cNvPicPr>
            <a:picLocks noGrp="1" noChangeAspect="1"/>
          </p:cNvPicPr>
          <p:nvPr>
            <p:ph type="pic" idx="1"/>
          </p:nvPr>
        </p:nvPicPr>
        <p:blipFill rotWithShape="1">
          <a:blip r:embed="rId3">
            <a:alphaModFix amt="84000"/>
          </a:blip>
          <a:srcRect l="12947" t="16068" r="14115" b="15879"/>
          <a:stretch/>
        </p:blipFill>
        <p:spPr>
          <a:xfrm>
            <a:off x="5156200" y="88900"/>
            <a:ext cx="6908800" cy="6667500"/>
          </a:xfrm>
          <a:prstGeom prst="rect">
            <a:avLst/>
          </a:prstGeom>
          <a:solidFill>
            <a:srgbClr val="FFFFFF">
              <a:shade val="85000"/>
            </a:srgbClr>
          </a:solidFill>
          <a:ln w="88900" cap="sq">
            <a:solidFill>
              <a:srgbClr val="FFFFFF"/>
            </a:solidFill>
            <a:miter lim="800000"/>
          </a:ln>
          <a:effectLst/>
          <a:scene3d>
            <a:camera prst="orthographicFront"/>
            <a:lightRig rig="threePt" dir="t"/>
          </a:scene3d>
          <a:sp3d prstMaterial="matte">
            <a:contourClr>
              <a:srgbClr val="FFFFFF"/>
            </a:contourClr>
          </a:sp3d>
        </p:spPr>
      </p:pic>
      <p:sp>
        <p:nvSpPr>
          <p:cNvPr id="4" name="Text Placeholder 3">
            <a:extLst>
              <a:ext uri="{FF2B5EF4-FFF2-40B4-BE49-F238E27FC236}">
                <a16:creationId xmlns:a16="http://schemas.microsoft.com/office/drawing/2014/main" id="{29AD4A91-7AB8-40C3-9C11-950FF5FC7DFC}"/>
              </a:ext>
            </a:extLst>
          </p:cNvPr>
          <p:cNvSpPr>
            <a:spLocks noGrp="1"/>
          </p:cNvSpPr>
          <p:nvPr>
            <p:ph type="body" sz="half" idx="2"/>
          </p:nvPr>
        </p:nvSpPr>
        <p:spPr>
          <a:xfrm>
            <a:off x="774043" y="2538920"/>
            <a:ext cx="4602152" cy="3480066"/>
          </a:xfrm>
        </p:spPr>
        <p:txBody>
          <a:bodyPr vert="horz" lIns="91440" tIns="45720" rIns="91440" bIns="45720" rtlCol="0">
            <a:normAutofit/>
          </a:bodyPr>
          <a:lstStyle/>
          <a:p>
            <a:pPr marL="216000" indent="-216000">
              <a:lnSpc>
                <a:spcPct val="100000"/>
              </a:lnSpc>
              <a:buClr>
                <a:schemeClr val="accent1"/>
              </a:buClr>
              <a:buFont typeface="Arial" panose="020B0604020202020204" pitchFamily="34" charset="0"/>
              <a:buChar char="•"/>
            </a:pPr>
            <a:r>
              <a:rPr lang="en-US" sz="2400" dirty="0">
                <a:solidFill>
                  <a:schemeClr val="bg2">
                    <a:lumMod val="50000"/>
                  </a:schemeClr>
                </a:solidFill>
              </a:rPr>
              <a:t>How We Breathe Underwater</a:t>
            </a:r>
          </a:p>
          <a:p>
            <a:pPr marL="216000" indent="-216000">
              <a:lnSpc>
                <a:spcPct val="100000"/>
              </a:lnSpc>
              <a:buClr>
                <a:schemeClr val="accent1"/>
              </a:buClr>
              <a:buFont typeface="Arial" panose="020B0604020202020204" pitchFamily="34" charset="0"/>
              <a:buChar char="•"/>
            </a:pPr>
            <a:r>
              <a:rPr lang="en-US" sz="2400" dirty="0">
                <a:solidFill>
                  <a:schemeClr val="bg2">
                    <a:lumMod val="50000"/>
                  </a:schemeClr>
                </a:solidFill>
              </a:rPr>
              <a:t>The Suds and Nitrogen Narcosis</a:t>
            </a:r>
          </a:p>
          <a:p>
            <a:pPr marL="216000" indent="-216000">
              <a:lnSpc>
                <a:spcPct val="100000"/>
              </a:lnSpc>
              <a:buClr>
                <a:schemeClr val="accent1"/>
              </a:buClr>
              <a:buFont typeface="Arial" panose="020B0604020202020204" pitchFamily="34" charset="0"/>
              <a:buChar char="•"/>
            </a:pPr>
            <a:r>
              <a:rPr lang="en-US" sz="2400" dirty="0">
                <a:solidFill>
                  <a:schemeClr val="bg2">
                    <a:lumMod val="50000"/>
                  </a:schemeClr>
                </a:solidFill>
              </a:rPr>
              <a:t>Amazing Physical Feats</a:t>
            </a:r>
          </a:p>
        </p:txBody>
      </p:sp>
    </p:spTree>
    <p:extLst>
      <p:ext uri="{BB962C8B-B14F-4D97-AF65-F5344CB8AC3E}">
        <p14:creationId xmlns:p14="http://schemas.microsoft.com/office/powerpoint/2010/main" val="3487872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AA3CBDBD-ADA7-4AA5-9091-5AD206DAD37F}"/>
              </a:ext>
            </a:extLst>
          </p:cNvPr>
          <p:cNvPicPr>
            <a:picLocks noGrp="1" noChangeAspect="1"/>
          </p:cNvPicPr>
          <p:nvPr>
            <p:ph type="pic" sz="quarter" idx="14"/>
          </p:nvPr>
        </p:nvPicPr>
        <p:blipFill>
          <a:blip r:embed="rId3">
            <a:alphaModFix amt="22000"/>
          </a:blip>
          <a:srcRect l="3172" r="3172"/>
          <a:stretch/>
        </p:blipFill>
        <p:spPr>
          <a:xfrm>
            <a:off x="233400" y="119600"/>
            <a:ext cx="11725200" cy="6364800"/>
          </a:xfrm>
        </p:spPr>
      </p:pic>
      <p:pic>
        <p:nvPicPr>
          <p:cNvPr id="15" name="Picture Placeholder 14">
            <a:extLst>
              <a:ext uri="{FF2B5EF4-FFF2-40B4-BE49-F238E27FC236}">
                <a16:creationId xmlns:a16="http://schemas.microsoft.com/office/drawing/2014/main" id="{C19A2066-8A0C-4F7D-949C-5ABD4C709588}"/>
              </a:ext>
            </a:extLst>
          </p:cNvPr>
          <p:cNvPicPr>
            <a:picLocks noGrp="1"/>
          </p:cNvPicPr>
          <p:nvPr>
            <p:ph type="pic" sz="quarter" idx="13"/>
          </p:nvPr>
        </p:nvPicPr>
        <p:blipFill>
          <a:blip r:embed="rId4"/>
          <a:srcRect/>
          <a:stretch/>
        </p:blipFill>
        <p:spPr>
          <a:xfrm>
            <a:off x="852488" y="2103438"/>
            <a:ext cx="5243512" cy="3748087"/>
          </a:xfrm>
        </p:spPr>
      </p:pic>
      <p:sp>
        <p:nvSpPr>
          <p:cNvPr id="3" name="Title 2">
            <a:extLst>
              <a:ext uri="{FF2B5EF4-FFF2-40B4-BE49-F238E27FC236}">
                <a16:creationId xmlns:a16="http://schemas.microsoft.com/office/drawing/2014/main" id="{6002F139-264F-4B41-B39A-9E8B2901E164}"/>
              </a:ext>
            </a:extLst>
          </p:cNvPr>
          <p:cNvSpPr>
            <a:spLocks noGrp="1"/>
          </p:cNvSpPr>
          <p:nvPr>
            <p:ph type="title"/>
          </p:nvPr>
        </p:nvSpPr>
        <p:spPr/>
        <p:txBody>
          <a:bodyPr/>
          <a:lstStyle/>
          <a:p>
            <a:r>
              <a:rPr lang="en-US" dirty="0"/>
              <a:t>Breathing Underwater</a:t>
            </a:r>
            <a:endParaRPr lang="en-US" dirty="0">
              <a:solidFill>
                <a:schemeClr val="bg2">
                  <a:lumMod val="50000"/>
                </a:schemeClr>
              </a:solidFill>
            </a:endParaRPr>
          </a:p>
        </p:txBody>
      </p:sp>
      <p:graphicFrame>
        <p:nvGraphicFramePr>
          <p:cNvPr id="13" name="Content Placeholder 14" descr="SmartArt object">
            <a:extLst>
              <a:ext uri="{FF2B5EF4-FFF2-40B4-BE49-F238E27FC236}">
                <a16:creationId xmlns:a16="http://schemas.microsoft.com/office/drawing/2014/main" id="{DDF6050D-62DF-4914-93B9-C337839FF3BD}"/>
              </a:ext>
            </a:extLst>
          </p:cNvPr>
          <p:cNvGraphicFramePr>
            <a:graphicFrameLocks noGrp="1"/>
          </p:cNvGraphicFramePr>
          <p:nvPr>
            <p:ph sz="half" idx="2"/>
            <p:extLst>
              <p:ext uri="{D42A27DB-BD31-4B8C-83A1-F6EECF244321}">
                <p14:modId xmlns:p14="http://schemas.microsoft.com/office/powerpoint/2010/main" val="2090445788"/>
              </p:ext>
            </p:extLst>
          </p:nvPr>
        </p:nvGraphicFramePr>
        <p:xfrm>
          <a:off x="6461125" y="2054834"/>
          <a:ext cx="4664075" cy="379669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754765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AA3CBDBD-ADA7-4AA5-9091-5AD206DAD37F}"/>
              </a:ext>
            </a:extLst>
          </p:cNvPr>
          <p:cNvPicPr>
            <a:picLocks noGrp="1" noChangeAspect="1"/>
          </p:cNvPicPr>
          <p:nvPr>
            <p:ph type="pic" sz="quarter" idx="14"/>
          </p:nvPr>
        </p:nvPicPr>
        <p:blipFill>
          <a:blip r:embed="rId3">
            <a:alphaModFix amt="25000"/>
          </a:blip>
          <a:srcRect l="3172" r="3172"/>
          <a:stretch/>
        </p:blipFill>
        <p:spPr/>
      </p:pic>
      <p:pic>
        <p:nvPicPr>
          <p:cNvPr id="15" name="Picture Placeholder 14">
            <a:extLst>
              <a:ext uri="{FF2B5EF4-FFF2-40B4-BE49-F238E27FC236}">
                <a16:creationId xmlns:a16="http://schemas.microsoft.com/office/drawing/2014/main" id="{C19A2066-8A0C-4F7D-949C-5ABD4C709588}"/>
              </a:ext>
            </a:extLst>
          </p:cNvPr>
          <p:cNvPicPr>
            <a:picLocks noGrp="1" noChangeAspect="1"/>
          </p:cNvPicPr>
          <p:nvPr>
            <p:ph type="pic" sz="quarter" idx="13"/>
          </p:nvPr>
        </p:nvPicPr>
        <p:blipFill>
          <a:blip r:embed="rId4"/>
          <a:srcRect t="2285" b="2285"/>
          <a:stretch/>
        </p:blipFill>
        <p:spPr/>
      </p:pic>
      <p:sp>
        <p:nvSpPr>
          <p:cNvPr id="3" name="Title 2">
            <a:extLst>
              <a:ext uri="{FF2B5EF4-FFF2-40B4-BE49-F238E27FC236}">
                <a16:creationId xmlns:a16="http://schemas.microsoft.com/office/drawing/2014/main" id="{6002F139-264F-4B41-B39A-9E8B2901E164}"/>
              </a:ext>
            </a:extLst>
          </p:cNvPr>
          <p:cNvSpPr>
            <a:spLocks noGrp="1"/>
          </p:cNvSpPr>
          <p:nvPr>
            <p:ph type="title"/>
          </p:nvPr>
        </p:nvSpPr>
        <p:spPr/>
        <p:txBody>
          <a:bodyPr>
            <a:normAutofit/>
          </a:bodyPr>
          <a:lstStyle/>
          <a:p>
            <a:r>
              <a:rPr lang="en-US" dirty="0"/>
              <a:t>Decompression Sickness “The Suds” &amp;</a:t>
            </a:r>
            <a:br>
              <a:rPr lang="en-US" dirty="0"/>
            </a:br>
            <a:r>
              <a:rPr lang="en-US" dirty="0"/>
              <a:t>Nitrogen Narcosis</a:t>
            </a:r>
            <a:endParaRPr lang="en-US" dirty="0">
              <a:solidFill>
                <a:schemeClr val="bg2">
                  <a:lumMod val="50000"/>
                </a:schemeClr>
              </a:solidFill>
            </a:endParaRPr>
          </a:p>
        </p:txBody>
      </p:sp>
      <p:graphicFrame>
        <p:nvGraphicFramePr>
          <p:cNvPr id="13" name="Content Placeholder 14" descr="SmartArt object">
            <a:extLst>
              <a:ext uri="{FF2B5EF4-FFF2-40B4-BE49-F238E27FC236}">
                <a16:creationId xmlns:a16="http://schemas.microsoft.com/office/drawing/2014/main" id="{DDF6050D-62DF-4914-93B9-C337839FF3BD}"/>
              </a:ext>
            </a:extLst>
          </p:cNvPr>
          <p:cNvGraphicFramePr>
            <a:graphicFrameLocks noGrp="1"/>
          </p:cNvGraphicFramePr>
          <p:nvPr>
            <p:ph sz="half" idx="2"/>
            <p:extLst>
              <p:ext uri="{D42A27DB-BD31-4B8C-83A1-F6EECF244321}">
                <p14:modId xmlns:p14="http://schemas.microsoft.com/office/powerpoint/2010/main" val="2608744420"/>
              </p:ext>
            </p:extLst>
          </p:nvPr>
        </p:nvGraphicFramePr>
        <p:xfrm>
          <a:off x="6461125" y="2103438"/>
          <a:ext cx="4664075" cy="37480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277193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AA3CBDBD-ADA7-4AA5-9091-5AD206DAD37F}"/>
              </a:ext>
            </a:extLst>
          </p:cNvPr>
          <p:cNvPicPr>
            <a:picLocks noGrp="1" noChangeAspect="1"/>
          </p:cNvPicPr>
          <p:nvPr>
            <p:ph type="pic" sz="quarter" idx="14"/>
          </p:nvPr>
        </p:nvPicPr>
        <p:blipFill>
          <a:blip r:embed="rId3">
            <a:alphaModFix amt="25000"/>
          </a:blip>
          <a:srcRect l="3172" r="3172"/>
          <a:stretch/>
        </p:blipFill>
        <p:spPr/>
      </p:pic>
      <p:pic>
        <p:nvPicPr>
          <p:cNvPr id="15" name="Picture Placeholder 14">
            <a:extLst>
              <a:ext uri="{FF2B5EF4-FFF2-40B4-BE49-F238E27FC236}">
                <a16:creationId xmlns:a16="http://schemas.microsoft.com/office/drawing/2014/main" id="{C19A2066-8A0C-4F7D-949C-5ABD4C709588}"/>
              </a:ext>
            </a:extLst>
          </p:cNvPr>
          <p:cNvPicPr>
            <a:picLocks noGrp="1" noChangeAspect="1"/>
          </p:cNvPicPr>
          <p:nvPr>
            <p:ph type="pic" sz="quarter" idx="13"/>
          </p:nvPr>
        </p:nvPicPr>
        <p:blipFill>
          <a:blip r:embed="rId4"/>
          <a:srcRect l="10563" r="10563"/>
          <a:stretch/>
        </p:blipFill>
        <p:spPr/>
      </p:pic>
      <p:sp>
        <p:nvSpPr>
          <p:cNvPr id="3" name="Title 2">
            <a:extLst>
              <a:ext uri="{FF2B5EF4-FFF2-40B4-BE49-F238E27FC236}">
                <a16:creationId xmlns:a16="http://schemas.microsoft.com/office/drawing/2014/main" id="{6002F139-264F-4B41-B39A-9E8B2901E164}"/>
              </a:ext>
            </a:extLst>
          </p:cNvPr>
          <p:cNvSpPr>
            <a:spLocks noGrp="1"/>
          </p:cNvSpPr>
          <p:nvPr>
            <p:ph type="title"/>
          </p:nvPr>
        </p:nvSpPr>
        <p:spPr/>
        <p:txBody>
          <a:bodyPr>
            <a:normAutofit/>
          </a:bodyPr>
          <a:lstStyle/>
          <a:p>
            <a:r>
              <a:rPr lang="en-US" dirty="0">
                <a:latin typeface="Abadi" panose="020B0604020104020204" pitchFamily="34" charset="0"/>
              </a:rPr>
              <a:t>Amazing Physical Feats (Unexplained!)</a:t>
            </a:r>
            <a:endParaRPr lang="en-US" dirty="0">
              <a:solidFill>
                <a:schemeClr val="bg2">
                  <a:lumMod val="50000"/>
                </a:schemeClr>
              </a:solidFill>
              <a:latin typeface="Abadi" panose="020B0604020104020204" pitchFamily="34" charset="0"/>
            </a:endParaRPr>
          </a:p>
        </p:txBody>
      </p:sp>
      <p:graphicFrame>
        <p:nvGraphicFramePr>
          <p:cNvPr id="13" name="Content Placeholder 14" descr="SmartArt object">
            <a:extLst>
              <a:ext uri="{FF2B5EF4-FFF2-40B4-BE49-F238E27FC236}">
                <a16:creationId xmlns:a16="http://schemas.microsoft.com/office/drawing/2014/main" id="{DDF6050D-62DF-4914-93B9-C337839FF3BD}"/>
              </a:ext>
            </a:extLst>
          </p:cNvPr>
          <p:cNvGraphicFramePr>
            <a:graphicFrameLocks noGrp="1"/>
          </p:cNvGraphicFramePr>
          <p:nvPr>
            <p:ph sz="half" idx="2"/>
            <p:extLst>
              <p:ext uri="{D42A27DB-BD31-4B8C-83A1-F6EECF244321}">
                <p14:modId xmlns:p14="http://schemas.microsoft.com/office/powerpoint/2010/main" val="1282635485"/>
              </p:ext>
            </p:extLst>
          </p:nvPr>
        </p:nvGraphicFramePr>
        <p:xfrm>
          <a:off x="6461125" y="2103438"/>
          <a:ext cx="4664075" cy="37480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417520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F5067F-B05A-4CB4-8FEF-12162F4FD7F8}"/>
              </a:ext>
            </a:extLst>
          </p:cNvPr>
          <p:cNvSpPr>
            <a:spLocks noGrp="1"/>
          </p:cNvSpPr>
          <p:nvPr>
            <p:ph type="title"/>
          </p:nvPr>
        </p:nvSpPr>
        <p:spPr>
          <a:xfrm>
            <a:off x="774043" y="727626"/>
            <a:ext cx="4602152" cy="1718225"/>
          </a:xfrm>
        </p:spPr>
        <p:txBody>
          <a:bodyPr vert="horz" lIns="91440" tIns="45720" rIns="91440" bIns="45720" rtlCol="0" anchor="ctr">
            <a:normAutofit/>
          </a:bodyPr>
          <a:lstStyle/>
          <a:p>
            <a:pPr>
              <a:lnSpc>
                <a:spcPct val="90000"/>
              </a:lnSpc>
            </a:pPr>
            <a:r>
              <a:rPr lang="en-US" sz="4800" dirty="0">
                <a:solidFill>
                  <a:schemeClr val="bg2">
                    <a:lumMod val="50000"/>
                  </a:schemeClr>
                </a:solidFill>
              </a:rPr>
              <a:t>Talking to Fish</a:t>
            </a:r>
          </a:p>
        </p:txBody>
      </p:sp>
      <p:sp>
        <p:nvSpPr>
          <p:cNvPr id="4" name="Text Placeholder 3">
            <a:extLst>
              <a:ext uri="{FF2B5EF4-FFF2-40B4-BE49-F238E27FC236}">
                <a16:creationId xmlns:a16="http://schemas.microsoft.com/office/drawing/2014/main" id="{29AD4A91-7AB8-40C3-9C11-950FF5FC7DFC}"/>
              </a:ext>
            </a:extLst>
          </p:cNvPr>
          <p:cNvSpPr>
            <a:spLocks noGrp="1"/>
          </p:cNvSpPr>
          <p:nvPr>
            <p:ph type="body" sz="half" idx="2"/>
          </p:nvPr>
        </p:nvSpPr>
        <p:spPr>
          <a:xfrm>
            <a:off x="774043" y="2538920"/>
            <a:ext cx="4602152" cy="3480066"/>
          </a:xfrm>
        </p:spPr>
        <p:txBody>
          <a:bodyPr vert="horz" lIns="91440" tIns="45720" rIns="91440" bIns="45720" rtlCol="0">
            <a:normAutofit/>
          </a:bodyPr>
          <a:lstStyle/>
          <a:p>
            <a:pPr marL="216000" indent="-216000">
              <a:lnSpc>
                <a:spcPct val="100000"/>
              </a:lnSpc>
              <a:buClr>
                <a:schemeClr val="accent1"/>
              </a:buClr>
              <a:buFont typeface="Arial" panose="020B0604020202020204" pitchFamily="34" charset="0"/>
              <a:buChar char="•"/>
            </a:pPr>
            <a:r>
              <a:rPr lang="en-US" sz="2800" dirty="0">
                <a:solidFill>
                  <a:schemeClr val="bg2">
                    <a:lumMod val="50000"/>
                  </a:schemeClr>
                </a:solidFill>
              </a:rPr>
              <a:t>Sharks: Interacting with Sharks, Sharks and Our Ecosystem</a:t>
            </a:r>
          </a:p>
          <a:p>
            <a:pPr marL="216000" indent="-216000">
              <a:lnSpc>
                <a:spcPct val="100000"/>
              </a:lnSpc>
              <a:buClr>
                <a:schemeClr val="accent1"/>
              </a:buClr>
              <a:buFont typeface="Arial" panose="020B0604020202020204" pitchFamily="34" charset="0"/>
              <a:buChar char="•"/>
            </a:pPr>
            <a:r>
              <a:rPr lang="en-US" sz="2800" dirty="0">
                <a:solidFill>
                  <a:schemeClr val="bg2">
                    <a:lumMod val="50000"/>
                  </a:schemeClr>
                </a:solidFill>
              </a:rPr>
              <a:t>Whales: Whale Communication</a:t>
            </a:r>
          </a:p>
        </p:txBody>
      </p:sp>
    </p:spTree>
    <p:extLst>
      <p:ext uri="{BB962C8B-B14F-4D97-AF65-F5344CB8AC3E}">
        <p14:creationId xmlns:p14="http://schemas.microsoft.com/office/powerpoint/2010/main" val="948870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AA3CBDBD-ADA7-4AA5-9091-5AD206DAD37F}"/>
              </a:ext>
            </a:extLst>
          </p:cNvPr>
          <p:cNvPicPr>
            <a:picLocks noGrp="1" noChangeAspect="1"/>
          </p:cNvPicPr>
          <p:nvPr>
            <p:ph type="pic" sz="quarter" idx="13"/>
          </p:nvPr>
        </p:nvPicPr>
        <p:blipFill>
          <a:blip r:embed="rId3"/>
          <a:srcRect l="10654" r="10654"/>
          <a:stretch/>
        </p:blipFill>
        <p:spPr>
          <a:xfrm>
            <a:off x="0" y="0"/>
            <a:ext cx="12192000" cy="6858000"/>
          </a:xfrm>
        </p:spPr>
      </p:pic>
    </p:spTree>
    <p:extLst>
      <p:ext uri="{BB962C8B-B14F-4D97-AF65-F5344CB8AC3E}">
        <p14:creationId xmlns:p14="http://schemas.microsoft.com/office/powerpoint/2010/main" val="1217807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AA3CBDBD-ADA7-4AA5-9091-5AD206DAD37F}"/>
              </a:ext>
            </a:extLst>
          </p:cNvPr>
          <p:cNvPicPr>
            <a:picLocks noGrp="1" noChangeAspect="1"/>
          </p:cNvPicPr>
          <p:nvPr>
            <p:ph type="pic" sz="quarter" idx="13"/>
          </p:nvPr>
        </p:nvPicPr>
        <p:blipFill>
          <a:blip r:embed="rId3"/>
          <a:srcRect/>
          <a:stretch/>
        </p:blipFill>
        <p:spPr>
          <a:xfrm>
            <a:off x="-133350" y="0"/>
            <a:ext cx="12325350" cy="6858000"/>
          </a:xfrm>
        </p:spPr>
      </p:pic>
    </p:spTree>
    <p:extLst>
      <p:ext uri="{BB962C8B-B14F-4D97-AF65-F5344CB8AC3E}">
        <p14:creationId xmlns:p14="http://schemas.microsoft.com/office/powerpoint/2010/main" val="847400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02F139-264F-4B41-B39A-9E8B2901E164}"/>
              </a:ext>
            </a:extLst>
          </p:cNvPr>
          <p:cNvSpPr>
            <a:spLocks noGrp="1"/>
          </p:cNvSpPr>
          <p:nvPr>
            <p:ph type="title"/>
          </p:nvPr>
        </p:nvSpPr>
        <p:spPr/>
        <p:txBody>
          <a:bodyPr>
            <a:normAutofit/>
          </a:bodyPr>
          <a:lstStyle/>
          <a:p>
            <a:r>
              <a:rPr lang="en-US" u="sng" dirty="0">
                <a:latin typeface="Abadi" panose="020B0604020104020204" pitchFamily="34" charset="0"/>
              </a:rPr>
              <a:t>WHAT TO DO IF YOU ENCOUTER A SHARK</a:t>
            </a:r>
            <a:endParaRPr lang="en-US" u="sng" dirty="0">
              <a:solidFill>
                <a:schemeClr val="bg2">
                  <a:lumMod val="50000"/>
                </a:schemeClr>
              </a:solidFill>
              <a:latin typeface="Abadi" panose="020B0604020104020204" pitchFamily="34" charset="0"/>
            </a:endParaRPr>
          </a:p>
        </p:txBody>
      </p:sp>
      <p:graphicFrame>
        <p:nvGraphicFramePr>
          <p:cNvPr id="7" name="Diagram 6">
            <a:extLst>
              <a:ext uri="{FF2B5EF4-FFF2-40B4-BE49-F238E27FC236}">
                <a16:creationId xmlns:a16="http://schemas.microsoft.com/office/drawing/2014/main" id="{F6C88B8A-D930-44E5-A635-8ADD360309B0}"/>
              </a:ext>
            </a:extLst>
          </p:cNvPr>
          <p:cNvGraphicFramePr/>
          <p:nvPr>
            <p:extLst>
              <p:ext uri="{D42A27DB-BD31-4B8C-83A1-F6EECF244321}">
                <p14:modId xmlns:p14="http://schemas.microsoft.com/office/powerpoint/2010/main" val="4202421637"/>
              </p:ext>
            </p:extLst>
          </p:nvPr>
        </p:nvGraphicFramePr>
        <p:xfrm>
          <a:off x="1066800" y="1755648"/>
          <a:ext cx="10058400" cy="4459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1582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C97B1-F677-4C82-9865-227A9B7D2400}"/>
              </a:ext>
            </a:extLst>
          </p:cNvPr>
          <p:cNvSpPr>
            <a:spLocks noGrp="1"/>
          </p:cNvSpPr>
          <p:nvPr>
            <p:ph type="title"/>
          </p:nvPr>
        </p:nvSpPr>
        <p:spPr/>
        <p:txBody>
          <a:bodyPr vert="horz" lIns="91440" tIns="45720" rIns="91440" bIns="45720" rtlCol="0" anchor="ctr">
            <a:normAutofit/>
          </a:bodyPr>
          <a:lstStyle/>
          <a:p>
            <a:r>
              <a:rPr lang="en-US" dirty="0">
                <a:solidFill>
                  <a:schemeClr val="bg2">
                    <a:lumMod val="50000"/>
                  </a:schemeClr>
                </a:solidFill>
              </a:rPr>
              <a:t>Before We Get Started…</a:t>
            </a:r>
          </a:p>
        </p:txBody>
      </p:sp>
      <p:pic>
        <p:nvPicPr>
          <p:cNvPr id="6" name="Content Placeholder 5">
            <a:extLst>
              <a:ext uri="{FF2B5EF4-FFF2-40B4-BE49-F238E27FC236}">
                <a16:creationId xmlns:a16="http://schemas.microsoft.com/office/drawing/2014/main" id="{FDC0A5F4-FE96-4D3A-A9D6-A76F32BA6429}"/>
              </a:ext>
            </a:extLst>
          </p:cNvPr>
          <p:cNvPicPr>
            <a:picLocks noGrp="1"/>
          </p:cNvPicPr>
          <p:nvPr>
            <p:ph sz="half" idx="1"/>
          </p:nvPr>
        </p:nvPicPr>
        <p:blipFill rotWithShape="1">
          <a:blip r:embed="rId3">
            <a:alphaModFix amt="29000"/>
          </a:blip>
          <a:srcRect l="2090" t="-2733" r="2061"/>
          <a:stretch/>
        </p:blipFill>
        <p:spPr>
          <a:xfrm>
            <a:off x="0" y="-167016"/>
            <a:ext cx="12192000" cy="7025015"/>
          </a:xfrm>
          <a:prstGeom prst="rect">
            <a:avLst/>
          </a:prstGeom>
        </p:spPr>
      </p:pic>
    </p:spTree>
    <p:extLst>
      <p:ext uri="{BB962C8B-B14F-4D97-AF65-F5344CB8AC3E}">
        <p14:creationId xmlns:p14="http://schemas.microsoft.com/office/powerpoint/2010/main" val="3804462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E705D-101F-4628-8AC4-30D67EC17C64}"/>
              </a:ext>
            </a:extLst>
          </p:cNvPr>
          <p:cNvSpPr/>
          <p:nvPr/>
        </p:nvSpPr>
        <p:spPr>
          <a:xfrm>
            <a:off x="3048000" y="3105835"/>
            <a:ext cx="6096000" cy="646331"/>
          </a:xfrm>
          <a:prstGeom prst="rect">
            <a:avLst/>
          </a:prstGeom>
        </p:spPr>
        <p:txBody>
          <a:bodyPr>
            <a:spAutoFit/>
          </a:bodyPr>
          <a:lstStyle/>
          <a:p>
            <a:r>
              <a:rPr lang="en-US" dirty="0"/>
              <a:t>https://www.ted.com/talks/ocean_ramsey_why_the_world_needs_sharks/transcript?language=en</a:t>
            </a:r>
          </a:p>
        </p:txBody>
      </p:sp>
      <p:sp>
        <p:nvSpPr>
          <p:cNvPr id="7" name="Rectangle 6">
            <a:extLst>
              <a:ext uri="{FF2B5EF4-FFF2-40B4-BE49-F238E27FC236}">
                <a16:creationId xmlns:a16="http://schemas.microsoft.com/office/drawing/2014/main" id="{F3FC06E7-1974-4A7D-AECD-3A4DF50D2996}"/>
              </a:ext>
            </a:extLst>
          </p:cNvPr>
          <p:cNvSpPr/>
          <p:nvPr/>
        </p:nvSpPr>
        <p:spPr>
          <a:xfrm>
            <a:off x="2388627" y="2545834"/>
            <a:ext cx="7047122" cy="461665"/>
          </a:xfrm>
          <a:prstGeom prst="rect">
            <a:avLst/>
          </a:prstGeom>
        </p:spPr>
        <p:txBody>
          <a:bodyPr wrap="none">
            <a:spAutoFit/>
          </a:bodyPr>
          <a:lstStyle/>
          <a:p>
            <a:r>
              <a:rPr lang="en-US" sz="2400" b="1" dirty="0"/>
              <a:t>Ocean Ramsey – Why the World Needs Sharks</a:t>
            </a:r>
          </a:p>
        </p:txBody>
      </p:sp>
    </p:spTree>
    <p:extLst>
      <p:ext uri="{BB962C8B-B14F-4D97-AF65-F5344CB8AC3E}">
        <p14:creationId xmlns:p14="http://schemas.microsoft.com/office/powerpoint/2010/main" val="3291133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AA3CBDBD-ADA7-4AA5-9091-5AD206DAD37F}"/>
              </a:ext>
            </a:extLst>
          </p:cNvPr>
          <p:cNvPicPr>
            <a:picLocks noGrp="1" noChangeAspect="1"/>
          </p:cNvPicPr>
          <p:nvPr>
            <p:ph type="pic" sz="quarter" idx="13"/>
          </p:nvPr>
        </p:nvPicPr>
        <p:blipFill>
          <a:blip r:embed="rId3"/>
          <a:srcRect/>
          <a:stretch/>
        </p:blipFill>
        <p:spPr>
          <a:xfrm>
            <a:off x="0" y="0"/>
            <a:ext cx="12192000" cy="6858000"/>
          </a:xfrm>
        </p:spPr>
      </p:pic>
    </p:spTree>
    <p:extLst>
      <p:ext uri="{BB962C8B-B14F-4D97-AF65-F5344CB8AC3E}">
        <p14:creationId xmlns:p14="http://schemas.microsoft.com/office/powerpoint/2010/main" val="448396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02F139-264F-4B41-B39A-9E8B2901E164}"/>
              </a:ext>
            </a:extLst>
          </p:cNvPr>
          <p:cNvSpPr>
            <a:spLocks noGrp="1"/>
          </p:cNvSpPr>
          <p:nvPr>
            <p:ph type="title"/>
          </p:nvPr>
        </p:nvSpPr>
        <p:spPr/>
        <p:txBody>
          <a:bodyPr>
            <a:normAutofit/>
          </a:bodyPr>
          <a:lstStyle/>
          <a:p>
            <a:r>
              <a:rPr lang="en-US" dirty="0">
                <a:latin typeface="Abadi" panose="020B0604020104020204" pitchFamily="34" charset="0"/>
                <a:hlinkClick r:id="rId3"/>
              </a:rPr>
              <a:t>Whale Sounds</a:t>
            </a:r>
            <a:r>
              <a:rPr lang="en-US" dirty="0">
                <a:latin typeface="Abadi" panose="020B0604020104020204" pitchFamily="34" charset="0"/>
              </a:rPr>
              <a:t> (Link)</a:t>
            </a:r>
            <a:endParaRPr lang="en-US" dirty="0">
              <a:solidFill>
                <a:schemeClr val="bg2">
                  <a:lumMod val="50000"/>
                </a:schemeClr>
              </a:solidFill>
              <a:latin typeface="Abadi" panose="020B0604020104020204" pitchFamily="34" charset="0"/>
            </a:endParaRPr>
          </a:p>
        </p:txBody>
      </p:sp>
      <p:graphicFrame>
        <p:nvGraphicFramePr>
          <p:cNvPr id="7" name="Diagram 6">
            <a:extLst>
              <a:ext uri="{FF2B5EF4-FFF2-40B4-BE49-F238E27FC236}">
                <a16:creationId xmlns:a16="http://schemas.microsoft.com/office/drawing/2014/main" id="{F6C88B8A-D930-44E5-A635-8ADD360309B0}"/>
              </a:ext>
            </a:extLst>
          </p:cNvPr>
          <p:cNvGraphicFramePr/>
          <p:nvPr/>
        </p:nvGraphicFramePr>
        <p:xfrm>
          <a:off x="1066800" y="1755648"/>
          <a:ext cx="10058400" cy="44597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44209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F5067F-B05A-4CB4-8FEF-12162F4FD7F8}"/>
              </a:ext>
            </a:extLst>
          </p:cNvPr>
          <p:cNvSpPr>
            <a:spLocks noGrp="1"/>
          </p:cNvSpPr>
          <p:nvPr>
            <p:ph type="title"/>
          </p:nvPr>
        </p:nvSpPr>
        <p:spPr>
          <a:xfrm>
            <a:off x="774043" y="727626"/>
            <a:ext cx="4602152" cy="1718225"/>
          </a:xfrm>
        </p:spPr>
        <p:txBody>
          <a:bodyPr vert="horz" lIns="91440" tIns="45720" rIns="91440" bIns="45720" rtlCol="0" anchor="ctr">
            <a:normAutofit/>
          </a:bodyPr>
          <a:lstStyle/>
          <a:p>
            <a:pPr>
              <a:lnSpc>
                <a:spcPct val="90000"/>
              </a:lnSpc>
            </a:pPr>
            <a:r>
              <a:rPr lang="en-US" sz="4800" dirty="0">
                <a:solidFill>
                  <a:schemeClr val="bg2">
                    <a:lumMod val="50000"/>
                  </a:schemeClr>
                </a:solidFill>
              </a:rPr>
              <a:t>Saving the Ocean</a:t>
            </a:r>
          </a:p>
        </p:txBody>
      </p:sp>
      <p:sp>
        <p:nvSpPr>
          <p:cNvPr id="4" name="Text Placeholder 3">
            <a:extLst>
              <a:ext uri="{FF2B5EF4-FFF2-40B4-BE49-F238E27FC236}">
                <a16:creationId xmlns:a16="http://schemas.microsoft.com/office/drawing/2014/main" id="{29AD4A91-7AB8-40C3-9C11-950FF5FC7DFC}"/>
              </a:ext>
            </a:extLst>
          </p:cNvPr>
          <p:cNvSpPr>
            <a:spLocks noGrp="1"/>
          </p:cNvSpPr>
          <p:nvPr>
            <p:ph type="body" sz="half" idx="2"/>
          </p:nvPr>
        </p:nvSpPr>
        <p:spPr>
          <a:xfrm>
            <a:off x="774043" y="2538920"/>
            <a:ext cx="4602152" cy="3480066"/>
          </a:xfrm>
        </p:spPr>
        <p:txBody>
          <a:bodyPr vert="horz" lIns="91440" tIns="45720" rIns="91440" bIns="45720" rtlCol="0">
            <a:normAutofit/>
          </a:bodyPr>
          <a:lstStyle/>
          <a:p>
            <a:pPr marL="216000" indent="-216000">
              <a:lnSpc>
                <a:spcPct val="100000"/>
              </a:lnSpc>
              <a:buClr>
                <a:schemeClr val="accent1"/>
              </a:buClr>
              <a:buFont typeface="Arial" panose="020B0604020202020204" pitchFamily="34" charset="0"/>
              <a:buChar char="•"/>
            </a:pPr>
            <a:r>
              <a:rPr lang="en-US" sz="3200" dirty="0">
                <a:solidFill>
                  <a:schemeClr val="bg2">
                    <a:lumMod val="50000"/>
                  </a:schemeClr>
                </a:solidFill>
              </a:rPr>
              <a:t>What is Happening to the Ocean</a:t>
            </a:r>
          </a:p>
          <a:p>
            <a:pPr marL="216000" indent="-216000">
              <a:lnSpc>
                <a:spcPct val="100000"/>
              </a:lnSpc>
              <a:buClr>
                <a:schemeClr val="accent1"/>
              </a:buClr>
              <a:buFont typeface="Arial" panose="020B0604020202020204" pitchFamily="34" charset="0"/>
              <a:buChar char="•"/>
            </a:pPr>
            <a:r>
              <a:rPr lang="en-US" sz="3200" dirty="0">
                <a:solidFill>
                  <a:schemeClr val="bg2">
                    <a:lumMod val="50000"/>
                  </a:schemeClr>
                </a:solidFill>
              </a:rPr>
              <a:t>How We Can Help</a:t>
            </a:r>
          </a:p>
        </p:txBody>
      </p:sp>
    </p:spTree>
    <p:extLst>
      <p:ext uri="{BB962C8B-B14F-4D97-AF65-F5344CB8AC3E}">
        <p14:creationId xmlns:p14="http://schemas.microsoft.com/office/powerpoint/2010/main" val="9238820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02F139-264F-4B41-B39A-9E8B2901E164}"/>
              </a:ext>
            </a:extLst>
          </p:cNvPr>
          <p:cNvSpPr>
            <a:spLocks noGrp="1"/>
          </p:cNvSpPr>
          <p:nvPr>
            <p:ph type="title"/>
          </p:nvPr>
        </p:nvSpPr>
        <p:spPr/>
        <p:txBody>
          <a:bodyPr>
            <a:normAutofit/>
          </a:bodyPr>
          <a:lstStyle/>
          <a:p>
            <a:r>
              <a:rPr lang="en-US" dirty="0">
                <a:latin typeface="Abadi" panose="020B0604020104020204" pitchFamily="34" charset="0"/>
              </a:rPr>
              <a:t>THE OCEAN IS DYING</a:t>
            </a:r>
            <a:endParaRPr lang="en-US" dirty="0">
              <a:solidFill>
                <a:schemeClr val="bg2">
                  <a:lumMod val="50000"/>
                </a:schemeClr>
              </a:solidFill>
              <a:latin typeface="Abadi" panose="020B0604020104020204" pitchFamily="34" charset="0"/>
            </a:endParaRPr>
          </a:p>
        </p:txBody>
      </p:sp>
      <p:graphicFrame>
        <p:nvGraphicFramePr>
          <p:cNvPr id="7" name="Diagram 6">
            <a:extLst>
              <a:ext uri="{FF2B5EF4-FFF2-40B4-BE49-F238E27FC236}">
                <a16:creationId xmlns:a16="http://schemas.microsoft.com/office/drawing/2014/main" id="{F6C88B8A-D930-44E5-A635-8ADD360309B0}"/>
              </a:ext>
            </a:extLst>
          </p:cNvPr>
          <p:cNvGraphicFramePr/>
          <p:nvPr>
            <p:extLst>
              <p:ext uri="{D42A27DB-BD31-4B8C-83A1-F6EECF244321}">
                <p14:modId xmlns:p14="http://schemas.microsoft.com/office/powerpoint/2010/main" val="1432874008"/>
              </p:ext>
            </p:extLst>
          </p:nvPr>
        </p:nvGraphicFramePr>
        <p:xfrm>
          <a:off x="1066800" y="1755648"/>
          <a:ext cx="10058400" cy="4459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35894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02F139-264F-4B41-B39A-9E8B2901E164}"/>
              </a:ext>
            </a:extLst>
          </p:cNvPr>
          <p:cNvSpPr>
            <a:spLocks noGrp="1"/>
          </p:cNvSpPr>
          <p:nvPr>
            <p:ph type="title"/>
          </p:nvPr>
        </p:nvSpPr>
        <p:spPr/>
        <p:txBody>
          <a:bodyPr>
            <a:normAutofit/>
          </a:bodyPr>
          <a:lstStyle/>
          <a:p>
            <a:r>
              <a:rPr lang="en-US" dirty="0">
                <a:latin typeface="Abadi" panose="020B0604020104020204" pitchFamily="34" charset="0"/>
              </a:rPr>
              <a:t>WHY IS THIS HAPPENING?</a:t>
            </a:r>
            <a:endParaRPr lang="en-US" dirty="0">
              <a:solidFill>
                <a:schemeClr val="bg2">
                  <a:lumMod val="50000"/>
                </a:schemeClr>
              </a:solidFill>
              <a:latin typeface="Abadi" panose="020B0604020104020204" pitchFamily="34" charset="0"/>
            </a:endParaRPr>
          </a:p>
        </p:txBody>
      </p:sp>
      <p:graphicFrame>
        <p:nvGraphicFramePr>
          <p:cNvPr id="7" name="Diagram 6">
            <a:extLst>
              <a:ext uri="{FF2B5EF4-FFF2-40B4-BE49-F238E27FC236}">
                <a16:creationId xmlns:a16="http://schemas.microsoft.com/office/drawing/2014/main" id="{F6C88B8A-D930-44E5-A635-8ADD360309B0}"/>
              </a:ext>
            </a:extLst>
          </p:cNvPr>
          <p:cNvGraphicFramePr/>
          <p:nvPr>
            <p:extLst>
              <p:ext uri="{D42A27DB-BD31-4B8C-83A1-F6EECF244321}">
                <p14:modId xmlns:p14="http://schemas.microsoft.com/office/powerpoint/2010/main" val="457135154"/>
              </p:ext>
            </p:extLst>
          </p:nvPr>
        </p:nvGraphicFramePr>
        <p:xfrm>
          <a:off x="1066800" y="1755648"/>
          <a:ext cx="10058400" cy="4459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60419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576CD10-D188-46AA-B788-6EF0FD9FEBB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828389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513715-4D6C-472D-9BA2-B9B602A3879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68015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F5067F-B05A-4CB4-8FEF-12162F4FD7F8}"/>
              </a:ext>
            </a:extLst>
          </p:cNvPr>
          <p:cNvSpPr>
            <a:spLocks noGrp="1"/>
          </p:cNvSpPr>
          <p:nvPr>
            <p:ph type="title"/>
          </p:nvPr>
        </p:nvSpPr>
        <p:spPr>
          <a:xfrm>
            <a:off x="774043" y="727626"/>
            <a:ext cx="4602152" cy="1718225"/>
          </a:xfrm>
        </p:spPr>
        <p:txBody>
          <a:bodyPr vert="horz" lIns="91440" tIns="45720" rIns="91440" bIns="45720" rtlCol="0" anchor="ctr">
            <a:normAutofit/>
          </a:bodyPr>
          <a:lstStyle/>
          <a:p>
            <a:pPr>
              <a:lnSpc>
                <a:spcPct val="90000"/>
              </a:lnSpc>
            </a:pPr>
            <a:r>
              <a:rPr lang="en-US" sz="4800" dirty="0">
                <a:solidFill>
                  <a:schemeClr val="bg2">
                    <a:lumMod val="50000"/>
                  </a:schemeClr>
                </a:solidFill>
              </a:rPr>
              <a:t>How We CAN HELP… NOW</a:t>
            </a:r>
          </a:p>
        </p:txBody>
      </p:sp>
    </p:spTree>
    <p:extLst>
      <p:ext uri="{BB962C8B-B14F-4D97-AF65-F5344CB8AC3E}">
        <p14:creationId xmlns:p14="http://schemas.microsoft.com/office/powerpoint/2010/main" val="26693785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68C83B0-6E22-41E0-80CB-F4D601370137}"/>
              </a:ext>
            </a:extLst>
          </p:cNvPr>
          <p:cNvPicPr>
            <a:picLocks noChangeAspect="1"/>
          </p:cNvPicPr>
          <p:nvPr/>
        </p:nvPicPr>
        <p:blipFill>
          <a:blip r:embed="rId2"/>
          <a:stretch>
            <a:fillRect/>
          </a:stretch>
        </p:blipFill>
        <p:spPr>
          <a:xfrm>
            <a:off x="1087437" y="569684"/>
            <a:ext cx="9898063" cy="5718631"/>
          </a:xfrm>
          <a:prstGeom prst="rect">
            <a:avLst/>
          </a:prstGeom>
        </p:spPr>
      </p:pic>
    </p:spTree>
    <p:extLst>
      <p:ext uri="{BB962C8B-B14F-4D97-AF65-F5344CB8AC3E}">
        <p14:creationId xmlns:p14="http://schemas.microsoft.com/office/powerpoint/2010/main" val="1374932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9EC9158-3B1B-4399-8FF0-DB277A74E789}"/>
              </a:ext>
            </a:extLst>
          </p:cNvPr>
          <p:cNvSpPr/>
          <p:nvPr/>
        </p:nvSpPr>
        <p:spPr>
          <a:xfrm>
            <a:off x="3099827" y="3244334"/>
            <a:ext cx="5992346" cy="369332"/>
          </a:xfrm>
          <a:prstGeom prst="rect">
            <a:avLst/>
          </a:prstGeom>
        </p:spPr>
        <p:txBody>
          <a:bodyPr wrap="none">
            <a:spAutoFit/>
          </a:bodyPr>
          <a:lstStyle/>
          <a:p>
            <a:r>
              <a:rPr lang="en-US" dirty="0"/>
              <a:t>https://www.youtube.com/watch?v=aGGBGcjdjXA</a:t>
            </a:r>
          </a:p>
        </p:txBody>
      </p:sp>
      <p:sp>
        <p:nvSpPr>
          <p:cNvPr id="10" name="Rectangle 9">
            <a:extLst>
              <a:ext uri="{FF2B5EF4-FFF2-40B4-BE49-F238E27FC236}">
                <a16:creationId xmlns:a16="http://schemas.microsoft.com/office/drawing/2014/main" id="{418E9CD5-1203-4DB5-8107-D5B613C42B97}"/>
              </a:ext>
            </a:extLst>
          </p:cNvPr>
          <p:cNvSpPr/>
          <p:nvPr/>
        </p:nvSpPr>
        <p:spPr>
          <a:xfrm>
            <a:off x="2388627" y="2545834"/>
            <a:ext cx="7651454" cy="461665"/>
          </a:xfrm>
          <a:prstGeom prst="rect">
            <a:avLst/>
          </a:prstGeom>
        </p:spPr>
        <p:txBody>
          <a:bodyPr wrap="none">
            <a:spAutoFit/>
          </a:bodyPr>
          <a:lstStyle/>
          <a:p>
            <a:r>
              <a:rPr lang="en-US" sz="2400" b="1" dirty="0"/>
              <a:t>Chasing Coral – Full Movie on YouTube and Netflix</a:t>
            </a:r>
          </a:p>
        </p:txBody>
      </p:sp>
    </p:spTree>
    <p:extLst>
      <p:ext uri="{BB962C8B-B14F-4D97-AF65-F5344CB8AC3E}">
        <p14:creationId xmlns:p14="http://schemas.microsoft.com/office/powerpoint/2010/main" val="8359455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2BBB4A-BD46-4769-9510-D6A8AA76EB3E}"/>
              </a:ext>
            </a:extLst>
          </p:cNvPr>
          <p:cNvPicPr>
            <a:picLocks noChangeAspect="1"/>
          </p:cNvPicPr>
          <p:nvPr/>
        </p:nvPicPr>
        <p:blipFill>
          <a:blip r:embed="rId2"/>
          <a:stretch>
            <a:fillRect/>
          </a:stretch>
        </p:blipFill>
        <p:spPr>
          <a:xfrm>
            <a:off x="1746250" y="485560"/>
            <a:ext cx="8699500" cy="5886880"/>
          </a:xfrm>
          <a:prstGeom prst="rect">
            <a:avLst/>
          </a:prstGeom>
        </p:spPr>
      </p:pic>
    </p:spTree>
    <p:extLst>
      <p:ext uri="{BB962C8B-B14F-4D97-AF65-F5344CB8AC3E}">
        <p14:creationId xmlns:p14="http://schemas.microsoft.com/office/powerpoint/2010/main" val="5214324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F5067F-B05A-4CB4-8FEF-12162F4FD7F8}"/>
              </a:ext>
            </a:extLst>
          </p:cNvPr>
          <p:cNvSpPr>
            <a:spLocks noGrp="1"/>
          </p:cNvSpPr>
          <p:nvPr>
            <p:ph type="title"/>
          </p:nvPr>
        </p:nvSpPr>
        <p:spPr>
          <a:xfrm>
            <a:off x="774042" y="727626"/>
            <a:ext cx="7798458" cy="1718225"/>
          </a:xfrm>
        </p:spPr>
        <p:txBody>
          <a:bodyPr vert="horz" lIns="91440" tIns="45720" rIns="91440" bIns="45720" rtlCol="0" anchor="ctr">
            <a:normAutofit/>
          </a:bodyPr>
          <a:lstStyle/>
          <a:p>
            <a:pPr>
              <a:lnSpc>
                <a:spcPct val="90000"/>
              </a:lnSpc>
            </a:pPr>
            <a:r>
              <a:rPr lang="en-US" sz="4800" dirty="0">
                <a:solidFill>
                  <a:schemeClr val="bg2">
                    <a:lumMod val="50000"/>
                  </a:schemeClr>
                </a:solidFill>
              </a:rPr>
              <a:t>MAKE DAILY CHOICES</a:t>
            </a:r>
          </a:p>
        </p:txBody>
      </p:sp>
      <p:sp>
        <p:nvSpPr>
          <p:cNvPr id="5" name="Text Placeholder 3">
            <a:extLst>
              <a:ext uri="{FF2B5EF4-FFF2-40B4-BE49-F238E27FC236}">
                <a16:creationId xmlns:a16="http://schemas.microsoft.com/office/drawing/2014/main" id="{AB1ED6E6-E96E-40F2-ADD9-10A2D3DC98C4}"/>
              </a:ext>
            </a:extLst>
          </p:cNvPr>
          <p:cNvSpPr txBox="1">
            <a:spLocks/>
          </p:cNvSpPr>
          <p:nvPr/>
        </p:nvSpPr>
        <p:spPr>
          <a:xfrm>
            <a:off x="895350" y="2132583"/>
            <a:ext cx="5505450" cy="4268217"/>
          </a:xfrm>
          <a:prstGeom prst="rect">
            <a:avLst/>
          </a:prstGeom>
        </p:spPr>
        <p:txBody>
          <a:bodyPr vert="horz" lIns="91440" tIns="45720" rIns="91440" bIns="45720" rtlCol="0" anchor="t">
            <a:normAutofit fontScale="92500"/>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200" kern="1200" cap="none">
                <a:solidFill>
                  <a:schemeClr val="bg2">
                    <a:lumMod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000" kern="1200" cap="none">
                <a:solidFill>
                  <a:schemeClr val="bg2">
                    <a:lumMod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9pPr>
          </a:lstStyle>
          <a:p>
            <a:pPr marL="216000" indent="-216000">
              <a:spcBef>
                <a:spcPts val="0"/>
              </a:spcBef>
              <a:spcAft>
                <a:spcPts val="0"/>
              </a:spcAft>
              <a:buClr>
                <a:schemeClr val="accent1"/>
              </a:buClr>
              <a:buFont typeface="Arial" panose="020B0604020202020204" pitchFamily="34" charset="0"/>
              <a:buChar char="•"/>
            </a:pPr>
            <a:r>
              <a:rPr lang="en-US" sz="2400" b="1" dirty="0">
                <a:solidFill>
                  <a:schemeClr val="tx1"/>
                </a:solidFill>
              </a:rPr>
              <a:t>Try to Eat </a:t>
            </a:r>
            <a:r>
              <a:rPr lang="en-US" sz="2400" b="1" dirty="0">
                <a:solidFill>
                  <a:schemeClr val="bg1"/>
                </a:solidFill>
                <a:highlight>
                  <a:srgbClr val="FFFF00"/>
                </a:highlight>
              </a:rPr>
              <a:t>Vegetarian!</a:t>
            </a:r>
            <a:r>
              <a:rPr lang="en-US" sz="2400" b="1" dirty="0">
                <a:solidFill>
                  <a:schemeClr val="tx1"/>
                </a:solidFill>
              </a:rPr>
              <a:t> Or Even </a:t>
            </a:r>
            <a:r>
              <a:rPr lang="en-US" sz="2400" b="1" dirty="0">
                <a:solidFill>
                  <a:schemeClr val="accent1">
                    <a:lumMod val="75000"/>
                  </a:schemeClr>
                </a:solidFill>
                <a:highlight>
                  <a:srgbClr val="FFFF00"/>
                </a:highlight>
              </a:rPr>
              <a:t>Vegan</a:t>
            </a:r>
            <a:r>
              <a:rPr lang="en-US" sz="2400" b="1" dirty="0">
                <a:solidFill>
                  <a:schemeClr val="tx1"/>
                </a:solidFill>
              </a:rPr>
              <a:t> </a:t>
            </a:r>
            <a:endParaRPr lang="en-US" sz="2400" b="1" dirty="0">
              <a:solidFill>
                <a:schemeClr val="tx1"/>
              </a:solidFill>
              <a:sym typeface="Wingdings" panose="05000000000000000000" pitchFamily="2" charset="2"/>
            </a:endParaRPr>
          </a:p>
          <a:p>
            <a:pPr marL="216000" indent="-216000">
              <a:spcBef>
                <a:spcPts val="0"/>
              </a:spcBef>
              <a:spcAft>
                <a:spcPts val="0"/>
              </a:spcAft>
              <a:buClr>
                <a:schemeClr val="accent1"/>
              </a:buClr>
              <a:buFont typeface="Arial" panose="020B0604020202020204" pitchFamily="34" charset="0"/>
              <a:buChar char="•"/>
            </a:pPr>
            <a:endParaRPr lang="en-US" sz="2400" b="1" dirty="0">
              <a:solidFill>
                <a:schemeClr val="tx1"/>
              </a:solidFill>
            </a:endParaRPr>
          </a:p>
          <a:p>
            <a:pPr marL="216000" indent="-216000">
              <a:spcBef>
                <a:spcPts val="0"/>
              </a:spcBef>
              <a:spcAft>
                <a:spcPts val="0"/>
              </a:spcAft>
              <a:buClr>
                <a:schemeClr val="accent1"/>
              </a:buClr>
              <a:buFont typeface="Arial" panose="020B0604020202020204" pitchFamily="34" charset="0"/>
              <a:buChar char="•"/>
            </a:pPr>
            <a:r>
              <a:rPr lang="en-US" sz="2400" b="1" dirty="0">
                <a:solidFill>
                  <a:schemeClr val="tx1"/>
                </a:solidFill>
              </a:rPr>
              <a:t>Be a </a:t>
            </a:r>
            <a:r>
              <a:rPr lang="en-US" sz="2400" b="1" dirty="0">
                <a:solidFill>
                  <a:schemeClr val="bg1"/>
                </a:solidFill>
                <a:highlight>
                  <a:srgbClr val="FFFF00"/>
                </a:highlight>
              </a:rPr>
              <a:t>Conscious Consumer </a:t>
            </a:r>
            <a:r>
              <a:rPr lang="en-US" sz="2400" b="1" dirty="0">
                <a:solidFill>
                  <a:schemeClr val="tx1"/>
                </a:solidFill>
              </a:rPr>
              <a:t>– avoid single use plastic. Be aware of the materials you are buying!</a:t>
            </a:r>
          </a:p>
          <a:p>
            <a:pPr marL="216000" indent="-216000">
              <a:spcBef>
                <a:spcPts val="0"/>
              </a:spcBef>
              <a:spcAft>
                <a:spcPts val="0"/>
              </a:spcAft>
              <a:buClr>
                <a:schemeClr val="accent1"/>
              </a:buClr>
              <a:buFont typeface="Arial" panose="020B0604020202020204" pitchFamily="34" charset="0"/>
              <a:buChar char="•"/>
            </a:pPr>
            <a:endParaRPr lang="en-US" sz="2400" b="1" dirty="0">
              <a:solidFill>
                <a:schemeClr val="tx1"/>
              </a:solidFill>
            </a:endParaRPr>
          </a:p>
          <a:p>
            <a:pPr marL="216000" indent="-216000">
              <a:spcBef>
                <a:spcPts val="0"/>
              </a:spcBef>
              <a:spcAft>
                <a:spcPts val="0"/>
              </a:spcAft>
              <a:buClr>
                <a:schemeClr val="accent1"/>
              </a:buClr>
              <a:buFont typeface="Arial" panose="020B0604020202020204" pitchFamily="34" charset="0"/>
              <a:buChar char="•"/>
            </a:pPr>
            <a:r>
              <a:rPr lang="en-US" sz="2400" b="1" dirty="0">
                <a:solidFill>
                  <a:schemeClr val="bg1"/>
                </a:solidFill>
                <a:highlight>
                  <a:srgbClr val="FFFF00"/>
                </a:highlight>
              </a:rPr>
              <a:t>Reduce</a:t>
            </a:r>
            <a:r>
              <a:rPr lang="en-US" sz="2400" b="1" dirty="0">
                <a:solidFill>
                  <a:schemeClr val="tx1"/>
                </a:solidFill>
              </a:rPr>
              <a:t>, Reuse, Recycle</a:t>
            </a:r>
          </a:p>
          <a:p>
            <a:pPr>
              <a:spcBef>
                <a:spcPts val="0"/>
              </a:spcBef>
              <a:spcAft>
                <a:spcPts val="0"/>
              </a:spcAft>
              <a:buClr>
                <a:schemeClr val="accent1"/>
              </a:buClr>
            </a:pPr>
            <a:endParaRPr lang="en-US" sz="2400" b="1" dirty="0">
              <a:solidFill>
                <a:schemeClr val="tx1"/>
              </a:solidFill>
            </a:endParaRPr>
          </a:p>
          <a:p>
            <a:pPr marL="216000" indent="-216000">
              <a:spcBef>
                <a:spcPts val="0"/>
              </a:spcBef>
              <a:spcAft>
                <a:spcPts val="0"/>
              </a:spcAft>
              <a:buClr>
                <a:schemeClr val="accent1"/>
              </a:buClr>
              <a:buFont typeface="Arial" panose="020B0604020202020204" pitchFamily="34" charset="0"/>
              <a:buChar char="•"/>
            </a:pPr>
            <a:r>
              <a:rPr lang="en-US" sz="2400" b="1" dirty="0">
                <a:solidFill>
                  <a:schemeClr val="tx1"/>
                </a:solidFill>
              </a:rPr>
              <a:t>Ride Your Bike, Go for a Walk!</a:t>
            </a:r>
          </a:p>
          <a:p>
            <a:pPr>
              <a:spcBef>
                <a:spcPts val="0"/>
              </a:spcBef>
              <a:spcAft>
                <a:spcPts val="0"/>
              </a:spcAft>
              <a:buClr>
                <a:schemeClr val="accent1"/>
              </a:buClr>
            </a:pPr>
            <a:endParaRPr lang="en-US" sz="2400" b="1" dirty="0">
              <a:solidFill>
                <a:schemeClr val="tx1"/>
              </a:solidFill>
            </a:endParaRPr>
          </a:p>
          <a:p>
            <a:pPr marL="216000" indent="-216000">
              <a:spcBef>
                <a:spcPts val="0"/>
              </a:spcBef>
              <a:spcAft>
                <a:spcPts val="0"/>
              </a:spcAft>
              <a:buClr>
                <a:schemeClr val="accent1"/>
              </a:buClr>
              <a:buFont typeface="Arial" panose="020B0604020202020204" pitchFamily="34" charset="0"/>
              <a:buChar char="•"/>
            </a:pPr>
            <a:r>
              <a:rPr lang="en-US" sz="2400" b="1" dirty="0">
                <a:solidFill>
                  <a:schemeClr val="tx1"/>
                </a:solidFill>
              </a:rPr>
              <a:t>Unplug Appliances When Not in Use</a:t>
            </a:r>
          </a:p>
          <a:p>
            <a:pPr>
              <a:spcBef>
                <a:spcPts val="0"/>
              </a:spcBef>
              <a:spcAft>
                <a:spcPts val="0"/>
              </a:spcAft>
              <a:buClr>
                <a:schemeClr val="accent1"/>
              </a:buClr>
            </a:pPr>
            <a:endParaRPr lang="en-US" sz="2000" dirty="0">
              <a:solidFill>
                <a:schemeClr val="bg2">
                  <a:lumMod val="50000"/>
                </a:schemeClr>
              </a:solidFill>
            </a:endParaRPr>
          </a:p>
          <a:p>
            <a:pPr marL="216000" indent="-216000">
              <a:spcBef>
                <a:spcPts val="0"/>
              </a:spcBef>
              <a:spcAft>
                <a:spcPts val="0"/>
              </a:spcAft>
              <a:buClr>
                <a:schemeClr val="accent1"/>
              </a:buClr>
              <a:buFont typeface="Arial" panose="020B0604020202020204" pitchFamily="34" charset="0"/>
              <a:buChar char="•"/>
            </a:pPr>
            <a:endParaRPr lang="en-US" sz="2000" dirty="0">
              <a:solidFill>
                <a:schemeClr val="bg2">
                  <a:lumMod val="50000"/>
                </a:schemeClr>
              </a:solidFill>
            </a:endParaRPr>
          </a:p>
          <a:p>
            <a:pPr marL="673200" lvl="1" indent="-216000">
              <a:spcBef>
                <a:spcPts val="0"/>
              </a:spcBef>
              <a:spcAft>
                <a:spcPts val="0"/>
              </a:spcAft>
              <a:buClr>
                <a:schemeClr val="accent1"/>
              </a:buClr>
              <a:buFont typeface="Arial" panose="020B0604020202020204" pitchFamily="34" charset="0"/>
              <a:buChar char="•"/>
            </a:pPr>
            <a:endParaRPr lang="en-US" sz="2400" b="1" dirty="0">
              <a:solidFill>
                <a:schemeClr val="bg2">
                  <a:lumMod val="50000"/>
                </a:schemeClr>
              </a:solidFill>
            </a:endParaRPr>
          </a:p>
          <a:p>
            <a:pPr marL="216000" indent="-216000">
              <a:spcBef>
                <a:spcPts val="0"/>
              </a:spcBef>
              <a:spcAft>
                <a:spcPts val="0"/>
              </a:spcAft>
              <a:buClr>
                <a:schemeClr val="accent1"/>
              </a:buClr>
              <a:buFont typeface="Arial" panose="020B0604020202020204" pitchFamily="34" charset="0"/>
              <a:buChar char="•"/>
            </a:pPr>
            <a:endParaRPr lang="en-US" sz="2400" dirty="0">
              <a:solidFill>
                <a:schemeClr val="bg2">
                  <a:lumMod val="50000"/>
                </a:schemeClr>
              </a:solidFill>
            </a:endParaRPr>
          </a:p>
        </p:txBody>
      </p:sp>
      <p:pic>
        <p:nvPicPr>
          <p:cNvPr id="2" name="Picture 1">
            <a:extLst>
              <a:ext uri="{FF2B5EF4-FFF2-40B4-BE49-F238E27FC236}">
                <a16:creationId xmlns:a16="http://schemas.microsoft.com/office/drawing/2014/main" id="{78956077-4F39-434E-BB84-DA69205A0DC4}"/>
              </a:ext>
            </a:extLst>
          </p:cNvPr>
          <p:cNvPicPr>
            <a:picLocks noChangeAspect="1"/>
          </p:cNvPicPr>
          <p:nvPr/>
        </p:nvPicPr>
        <p:blipFill>
          <a:blip r:embed="rId3"/>
          <a:stretch>
            <a:fillRect/>
          </a:stretch>
        </p:blipFill>
        <p:spPr>
          <a:xfrm>
            <a:off x="6781800" y="2403063"/>
            <a:ext cx="4986338" cy="717855"/>
          </a:xfrm>
          <a:prstGeom prst="rect">
            <a:avLst/>
          </a:prstGeom>
        </p:spPr>
      </p:pic>
      <p:pic>
        <p:nvPicPr>
          <p:cNvPr id="4" name="Picture 3">
            <a:extLst>
              <a:ext uri="{FF2B5EF4-FFF2-40B4-BE49-F238E27FC236}">
                <a16:creationId xmlns:a16="http://schemas.microsoft.com/office/drawing/2014/main" id="{1BABBCBE-16F6-4795-99A6-85F0123F09A0}"/>
              </a:ext>
            </a:extLst>
          </p:cNvPr>
          <p:cNvPicPr>
            <a:picLocks noChangeAspect="1"/>
          </p:cNvPicPr>
          <p:nvPr/>
        </p:nvPicPr>
        <p:blipFill>
          <a:blip r:embed="rId4"/>
          <a:stretch>
            <a:fillRect/>
          </a:stretch>
        </p:blipFill>
        <p:spPr>
          <a:xfrm>
            <a:off x="6781800" y="4892369"/>
            <a:ext cx="4986338" cy="717856"/>
          </a:xfrm>
          <a:prstGeom prst="rect">
            <a:avLst/>
          </a:prstGeom>
        </p:spPr>
      </p:pic>
      <p:pic>
        <p:nvPicPr>
          <p:cNvPr id="6" name="Picture 5">
            <a:extLst>
              <a:ext uri="{FF2B5EF4-FFF2-40B4-BE49-F238E27FC236}">
                <a16:creationId xmlns:a16="http://schemas.microsoft.com/office/drawing/2014/main" id="{BA2F6E07-BBA8-4BA6-91D1-F964E55D6A5F}"/>
              </a:ext>
            </a:extLst>
          </p:cNvPr>
          <p:cNvPicPr>
            <a:picLocks noChangeAspect="1"/>
          </p:cNvPicPr>
          <p:nvPr/>
        </p:nvPicPr>
        <p:blipFill>
          <a:blip r:embed="rId5"/>
          <a:stretch>
            <a:fillRect/>
          </a:stretch>
        </p:blipFill>
        <p:spPr>
          <a:xfrm>
            <a:off x="6781800" y="3742533"/>
            <a:ext cx="4986338" cy="528221"/>
          </a:xfrm>
          <a:prstGeom prst="rect">
            <a:avLst/>
          </a:prstGeom>
        </p:spPr>
      </p:pic>
    </p:spTree>
    <p:extLst>
      <p:ext uri="{BB962C8B-B14F-4D97-AF65-F5344CB8AC3E}">
        <p14:creationId xmlns:p14="http://schemas.microsoft.com/office/powerpoint/2010/main" val="1345521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F5067F-B05A-4CB4-8FEF-12162F4FD7F8}"/>
              </a:ext>
            </a:extLst>
          </p:cNvPr>
          <p:cNvSpPr>
            <a:spLocks noGrp="1"/>
          </p:cNvSpPr>
          <p:nvPr>
            <p:ph type="title"/>
          </p:nvPr>
        </p:nvSpPr>
        <p:spPr>
          <a:xfrm>
            <a:off x="774042" y="727626"/>
            <a:ext cx="5588657" cy="1718225"/>
          </a:xfrm>
        </p:spPr>
        <p:txBody>
          <a:bodyPr vert="horz" lIns="91440" tIns="45720" rIns="91440" bIns="45720" rtlCol="0" anchor="ctr">
            <a:normAutofit/>
          </a:bodyPr>
          <a:lstStyle/>
          <a:p>
            <a:pPr>
              <a:lnSpc>
                <a:spcPct val="90000"/>
              </a:lnSpc>
            </a:pPr>
            <a:r>
              <a:rPr lang="en-US" sz="4800" dirty="0">
                <a:solidFill>
                  <a:schemeClr val="bg2">
                    <a:lumMod val="50000"/>
                  </a:schemeClr>
                </a:solidFill>
              </a:rPr>
              <a:t>GET INFORMED</a:t>
            </a:r>
          </a:p>
        </p:txBody>
      </p:sp>
      <p:sp>
        <p:nvSpPr>
          <p:cNvPr id="5" name="Text Placeholder 3">
            <a:extLst>
              <a:ext uri="{FF2B5EF4-FFF2-40B4-BE49-F238E27FC236}">
                <a16:creationId xmlns:a16="http://schemas.microsoft.com/office/drawing/2014/main" id="{AB1ED6E6-E96E-40F2-ADD9-10A2D3DC98C4}"/>
              </a:ext>
            </a:extLst>
          </p:cNvPr>
          <p:cNvSpPr txBox="1">
            <a:spLocks/>
          </p:cNvSpPr>
          <p:nvPr/>
        </p:nvSpPr>
        <p:spPr>
          <a:xfrm>
            <a:off x="895350" y="2132583"/>
            <a:ext cx="5213350" cy="4268217"/>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200" kern="1200" cap="none">
                <a:solidFill>
                  <a:schemeClr val="bg2">
                    <a:lumMod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000" kern="1200" cap="none">
                <a:solidFill>
                  <a:schemeClr val="bg2">
                    <a:lumMod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9pPr>
          </a:lstStyle>
          <a:p>
            <a:pPr marL="216000" indent="-216000">
              <a:spcBef>
                <a:spcPts val="0"/>
              </a:spcBef>
              <a:spcAft>
                <a:spcPts val="0"/>
              </a:spcAft>
              <a:buClr>
                <a:schemeClr val="accent1"/>
              </a:buClr>
              <a:buFont typeface="Arial" panose="020B0604020202020204" pitchFamily="34" charset="0"/>
              <a:buChar char="•"/>
            </a:pPr>
            <a:r>
              <a:rPr lang="en-US" sz="2400" b="1" dirty="0">
                <a:solidFill>
                  <a:schemeClr val="bg2">
                    <a:lumMod val="50000"/>
                  </a:schemeClr>
                </a:solidFill>
              </a:rPr>
              <a:t>Take Environmental Science Classes!</a:t>
            </a:r>
          </a:p>
          <a:p>
            <a:pPr>
              <a:spcBef>
                <a:spcPts val="0"/>
              </a:spcBef>
              <a:spcAft>
                <a:spcPts val="0"/>
              </a:spcAft>
              <a:buClr>
                <a:schemeClr val="accent1"/>
              </a:buClr>
            </a:pPr>
            <a:endParaRPr lang="en-US" sz="2400" dirty="0">
              <a:solidFill>
                <a:schemeClr val="bg2">
                  <a:lumMod val="50000"/>
                </a:schemeClr>
              </a:solidFill>
            </a:endParaRPr>
          </a:p>
          <a:p>
            <a:pPr marL="216000" indent="-216000">
              <a:spcBef>
                <a:spcPts val="0"/>
              </a:spcBef>
              <a:spcAft>
                <a:spcPts val="0"/>
              </a:spcAft>
              <a:buClr>
                <a:schemeClr val="accent1"/>
              </a:buClr>
              <a:buFont typeface="Arial" panose="020B0604020202020204" pitchFamily="34" charset="0"/>
              <a:buChar char="•"/>
            </a:pPr>
            <a:r>
              <a:rPr lang="en-US" sz="2400" dirty="0">
                <a:solidFill>
                  <a:schemeClr val="bg2">
                    <a:lumMod val="50000"/>
                  </a:schemeClr>
                </a:solidFill>
              </a:rPr>
              <a:t>Watch Documentaries</a:t>
            </a:r>
          </a:p>
          <a:p>
            <a:pPr marL="673200" lvl="1" indent="-216000">
              <a:spcBef>
                <a:spcPts val="0"/>
              </a:spcBef>
              <a:spcAft>
                <a:spcPts val="0"/>
              </a:spcAft>
              <a:buClr>
                <a:schemeClr val="accent1"/>
              </a:buClr>
              <a:buFont typeface="Arial" panose="020B0604020202020204" pitchFamily="34" charset="0"/>
              <a:buChar char="•"/>
            </a:pPr>
            <a:r>
              <a:rPr lang="en-US" sz="2400" b="1" dirty="0">
                <a:solidFill>
                  <a:schemeClr val="tx1"/>
                </a:solidFill>
                <a:highlight>
                  <a:srgbClr val="0000FF"/>
                </a:highlight>
              </a:rPr>
              <a:t>Chasing Coral</a:t>
            </a:r>
          </a:p>
          <a:p>
            <a:pPr marL="673200" lvl="1" indent="-216000">
              <a:spcBef>
                <a:spcPts val="0"/>
              </a:spcBef>
              <a:spcAft>
                <a:spcPts val="0"/>
              </a:spcAft>
              <a:buClr>
                <a:schemeClr val="accent1"/>
              </a:buClr>
              <a:buFont typeface="Arial" panose="020B0604020202020204" pitchFamily="34" charset="0"/>
              <a:buChar char="•"/>
            </a:pPr>
            <a:r>
              <a:rPr lang="en-US" sz="2400" b="1" dirty="0">
                <a:solidFill>
                  <a:schemeClr val="tx1"/>
                </a:solidFill>
              </a:rPr>
              <a:t>Blackfish</a:t>
            </a:r>
          </a:p>
          <a:p>
            <a:pPr marL="673200" lvl="1" indent="-216000">
              <a:spcBef>
                <a:spcPts val="0"/>
              </a:spcBef>
              <a:spcAft>
                <a:spcPts val="0"/>
              </a:spcAft>
              <a:buClr>
                <a:schemeClr val="accent1"/>
              </a:buClr>
              <a:buFont typeface="Arial" panose="020B0604020202020204" pitchFamily="34" charset="0"/>
              <a:buChar char="•"/>
            </a:pPr>
            <a:r>
              <a:rPr lang="en-US" sz="2400" b="1" dirty="0">
                <a:solidFill>
                  <a:schemeClr val="bg1"/>
                </a:solidFill>
              </a:rPr>
              <a:t>Mission Blue</a:t>
            </a:r>
            <a:endParaRPr lang="en-US" sz="2400" b="1" dirty="0">
              <a:solidFill>
                <a:schemeClr val="tx1"/>
              </a:solidFill>
            </a:endParaRPr>
          </a:p>
          <a:p>
            <a:pPr marL="673200" lvl="1" indent="-216000">
              <a:spcBef>
                <a:spcPts val="0"/>
              </a:spcBef>
              <a:spcAft>
                <a:spcPts val="0"/>
              </a:spcAft>
              <a:buClr>
                <a:schemeClr val="accent1"/>
              </a:buClr>
              <a:buFont typeface="Arial" panose="020B0604020202020204" pitchFamily="34" charset="0"/>
              <a:buChar char="•"/>
            </a:pPr>
            <a:r>
              <a:rPr lang="en-US" sz="2400" b="1" dirty="0">
                <a:solidFill>
                  <a:schemeClr val="bg1"/>
                </a:solidFill>
              </a:rPr>
              <a:t>Cowspiracy: The Sustainability Secret</a:t>
            </a:r>
          </a:p>
          <a:p>
            <a:pPr marL="673200" lvl="1" indent="-216000">
              <a:spcBef>
                <a:spcPts val="0"/>
              </a:spcBef>
              <a:spcAft>
                <a:spcPts val="0"/>
              </a:spcAft>
              <a:buClr>
                <a:schemeClr val="accent1"/>
              </a:buClr>
              <a:buFont typeface="Arial" panose="020B0604020202020204" pitchFamily="34" charset="0"/>
              <a:buChar char="•"/>
            </a:pPr>
            <a:r>
              <a:rPr lang="en-US" sz="2400" b="1" dirty="0">
                <a:solidFill>
                  <a:schemeClr val="bg1"/>
                </a:solidFill>
              </a:rPr>
              <a:t>My Octopus Teacher</a:t>
            </a:r>
          </a:p>
          <a:p>
            <a:pPr marL="216000" indent="-216000">
              <a:spcBef>
                <a:spcPts val="0"/>
              </a:spcBef>
              <a:spcAft>
                <a:spcPts val="0"/>
              </a:spcAft>
              <a:buClr>
                <a:schemeClr val="accent1"/>
              </a:buClr>
              <a:buFont typeface="Arial" panose="020B0604020202020204" pitchFamily="34" charset="0"/>
              <a:buChar char="•"/>
            </a:pPr>
            <a:endParaRPr lang="en-US" sz="1900" dirty="0">
              <a:solidFill>
                <a:schemeClr val="bg2">
                  <a:lumMod val="50000"/>
                </a:schemeClr>
              </a:solidFill>
            </a:endParaRPr>
          </a:p>
          <a:p>
            <a:pPr marL="673200" lvl="1" indent="-216000">
              <a:spcBef>
                <a:spcPts val="0"/>
              </a:spcBef>
              <a:spcAft>
                <a:spcPts val="0"/>
              </a:spcAft>
              <a:buClr>
                <a:schemeClr val="accent1"/>
              </a:buClr>
              <a:buFont typeface="Arial" panose="020B0604020202020204" pitchFamily="34" charset="0"/>
              <a:buChar char="•"/>
            </a:pPr>
            <a:endParaRPr lang="en-US" sz="2000" b="1" dirty="0">
              <a:solidFill>
                <a:schemeClr val="bg2">
                  <a:lumMod val="50000"/>
                </a:schemeClr>
              </a:solidFill>
            </a:endParaRPr>
          </a:p>
          <a:p>
            <a:pPr marL="216000" indent="-216000">
              <a:spcBef>
                <a:spcPts val="0"/>
              </a:spcBef>
              <a:spcAft>
                <a:spcPts val="0"/>
              </a:spcAft>
              <a:buClr>
                <a:schemeClr val="accent1"/>
              </a:buClr>
              <a:buFont typeface="Arial" panose="020B0604020202020204" pitchFamily="34" charset="0"/>
              <a:buChar char="•"/>
            </a:pPr>
            <a:endParaRPr lang="en-US" sz="2000" dirty="0">
              <a:solidFill>
                <a:schemeClr val="bg2">
                  <a:lumMod val="50000"/>
                </a:schemeClr>
              </a:solidFill>
            </a:endParaRPr>
          </a:p>
        </p:txBody>
      </p:sp>
      <p:sp>
        <p:nvSpPr>
          <p:cNvPr id="7" name="Text Placeholder 3">
            <a:extLst>
              <a:ext uri="{FF2B5EF4-FFF2-40B4-BE49-F238E27FC236}">
                <a16:creationId xmlns:a16="http://schemas.microsoft.com/office/drawing/2014/main" id="{1F68BB16-F180-4230-AE19-5E4D282A97F7}"/>
              </a:ext>
            </a:extLst>
          </p:cNvPr>
          <p:cNvSpPr txBox="1">
            <a:spLocks/>
          </p:cNvSpPr>
          <p:nvPr/>
        </p:nvSpPr>
        <p:spPr>
          <a:xfrm>
            <a:off x="6230008" y="2132582"/>
            <a:ext cx="5213350" cy="4268217"/>
          </a:xfrm>
          <a:prstGeom prst="rect">
            <a:avLst/>
          </a:prstGeom>
        </p:spPr>
        <p:txBody>
          <a:bodyPr vert="horz" lIns="91440" tIns="45720" rIns="91440" bIns="45720" rtlCol="0" anchor="t">
            <a:normAutofit fontScale="92500" lnSpcReduction="20000"/>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200" kern="1200" cap="none">
                <a:solidFill>
                  <a:schemeClr val="bg2">
                    <a:lumMod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000" kern="1200" cap="none">
                <a:solidFill>
                  <a:schemeClr val="bg2">
                    <a:lumMod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9pPr>
          </a:lstStyle>
          <a:p>
            <a:pPr marL="216000" indent="-216000">
              <a:spcBef>
                <a:spcPts val="0"/>
              </a:spcBef>
              <a:spcAft>
                <a:spcPts val="0"/>
              </a:spcAft>
              <a:buClr>
                <a:schemeClr val="accent1"/>
              </a:buClr>
              <a:buFont typeface="Arial" panose="020B0604020202020204" pitchFamily="34" charset="0"/>
              <a:buChar char="•"/>
            </a:pPr>
            <a:r>
              <a:rPr lang="en-US" sz="2600" dirty="0">
                <a:solidFill>
                  <a:schemeClr val="bg2">
                    <a:lumMod val="50000"/>
                  </a:schemeClr>
                </a:solidFill>
              </a:rPr>
              <a:t>Read Up!</a:t>
            </a:r>
            <a:endParaRPr lang="en-US" sz="2600" b="1" dirty="0">
              <a:solidFill>
                <a:schemeClr val="bg2">
                  <a:lumMod val="50000"/>
                </a:schemeClr>
              </a:solidFill>
            </a:endParaRPr>
          </a:p>
          <a:p>
            <a:pPr marL="673200" lvl="1" indent="-216000">
              <a:spcBef>
                <a:spcPts val="0"/>
              </a:spcBef>
              <a:spcAft>
                <a:spcPts val="0"/>
              </a:spcAft>
              <a:buClr>
                <a:schemeClr val="accent1"/>
              </a:buClr>
              <a:buFont typeface="Arial" panose="020B0604020202020204" pitchFamily="34" charset="0"/>
              <a:buChar char="•"/>
            </a:pPr>
            <a:r>
              <a:rPr lang="en-US" sz="2400" b="1" dirty="0">
                <a:solidFill>
                  <a:schemeClr val="tx1"/>
                </a:solidFill>
                <a:hlinkClick r:id="rId3"/>
              </a:rPr>
              <a:t>U.S. Navy Diver’s Manual</a:t>
            </a:r>
            <a:r>
              <a:rPr lang="en-US" sz="2400" b="1" dirty="0">
                <a:solidFill>
                  <a:schemeClr val="tx1"/>
                </a:solidFill>
              </a:rPr>
              <a:t> (Link)</a:t>
            </a:r>
          </a:p>
          <a:p>
            <a:pPr marL="673200" lvl="1" indent="-216000">
              <a:spcBef>
                <a:spcPts val="0"/>
              </a:spcBef>
              <a:spcAft>
                <a:spcPts val="0"/>
              </a:spcAft>
              <a:buClr>
                <a:schemeClr val="accent1"/>
              </a:buClr>
              <a:buFont typeface="Arial" panose="020B0604020202020204" pitchFamily="34" charset="0"/>
              <a:buChar char="•"/>
            </a:pPr>
            <a:r>
              <a:rPr lang="en-US" sz="2400" b="1" dirty="0">
                <a:solidFill>
                  <a:schemeClr val="tx1"/>
                </a:solidFill>
              </a:rPr>
              <a:t>Mapping the Deep</a:t>
            </a:r>
          </a:p>
          <a:p>
            <a:pPr marL="673200" lvl="1" indent="-216000">
              <a:spcBef>
                <a:spcPts val="0"/>
              </a:spcBef>
              <a:spcAft>
                <a:spcPts val="0"/>
              </a:spcAft>
              <a:buClr>
                <a:schemeClr val="accent1"/>
              </a:buClr>
              <a:buFont typeface="Arial" panose="020B0604020202020204" pitchFamily="34" charset="0"/>
              <a:buChar char="•"/>
            </a:pPr>
            <a:r>
              <a:rPr lang="en-US" sz="2400" b="1" dirty="0">
                <a:solidFill>
                  <a:schemeClr val="bg2">
                    <a:lumMod val="50000"/>
                  </a:schemeClr>
                </a:solidFill>
              </a:rPr>
              <a:t>We Are the Weather</a:t>
            </a:r>
          </a:p>
          <a:p>
            <a:pPr marL="673200" lvl="1" indent="-216000">
              <a:spcBef>
                <a:spcPts val="0"/>
              </a:spcBef>
              <a:spcAft>
                <a:spcPts val="0"/>
              </a:spcAft>
              <a:buClr>
                <a:schemeClr val="accent1"/>
              </a:buClr>
              <a:buFont typeface="Arial" panose="020B0604020202020204" pitchFamily="34" charset="0"/>
              <a:buChar char="•"/>
            </a:pPr>
            <a:r>
              <a:rPr lang="en-US" sz="2400" b="1" dirty="0">
                <a:solidFill>
                  <a:schemeClr val="bg2">
                    <a:lumMod val="50000"/>
                  </a:schemeClr>
                </a:solidFill>
              </a:rPr>
              <a:t>Eat for the Planet</a:t>
            </a:r>
          </a:p>
          <a:p>
            <a:pPr>
              <a:spcBef>
                <a:spcPts val="0"/>
              </a:spcBef>
              <a:spcAft>
                <a:spcPts val="0"/>
              </a:spcAft>
              <a:buClr>
                <a:schemeClr val="accent1"/>
              </a:buClr>
            </a:pPr>
            <a:endParaRPr lang="en-US" sz="2400" dirty="0">
              <a:solidFill>
                <a:schemeClr val="bg2">
                  <a:lumMod val="50000"/>
                </a:schemeClr>
              </a:solidFill>
            </a:endParaRPr>
          </a:p>
          <a:p>
            <a:pPr marL="216000" indent="-216000">
              <a:spcBef>
                <a:spcPts val="0"/>
              </a:spcBef>
              <a:spcAft>
                <a:spcPts val="0"/>
              </a:spcAft>
              <a:buClr>
                <a:schemeClr val="accent1"/>
              </a:buClr>
              <a:buFont typeface="Arial" panose="020B0604020202020204" pitchFamily="34" charset="0"/>
              <a:buChar char="•"/>
            </a:pPr>
            <a:r>
              <a:rPr lang="en-US" sz="2600" dirty="0">
                <a:solidFill>
                  <a:schemeClr val="bg2">
                    <a:lumMod val="50000"/>
                  </a:schemeClr>
                </a:solidFill>
              </a:rPr>
              <a:t>Follow Movement Leaders</a:t>
            </a:r>
          </a:p>
          <a:p>
            <a:pPr marL="673200" lvl="1" indent="-216000">
              <a:spcBef>
                <a:spcPts val="0"/>
              </a:spcBef>
              <a:spcAft>
                <a:spcPts val="0"/>
              </a:spcAft>
              <a:buClr>
                <a:schemeClr val="accent1"/>
              </a:buClr>
              <a:buFont typeface="Arial" panose="020B0604020202020204" pitchFamily="34" charset="0"/>
              <a:buChar char="•"/>
            </a:pPr>
            <a:r>
              <a:rPr lang="en-US" sz="2400" b="1" dirty="0">
                <a:solidFill>
                  <a:schemeClr val="bg2">
                    <a:lumMod val="50000"/>
                  </a:schemeClr>
                </a:solidFill>
              </a:rPr>
              <a:t>Paul Nicklen </a:t>
            </a:r>
            <a:r>
              <a:rPr lang="en-US" sz="2400" dirty="0">
                <a:solidFill>
                  <a:schemeClr val="bg2">
                    <a:lumMod val="50000"/>
                  </a:schemeClr>
                </a:solidFill>
              </a:rPr>
              <a:t>(National Geographic)</a:t>
            </a:r>
          </a:p>
          <a:p>
            <a:pPr marL="673200" lvl="1" indent="-216000">
              <a:spcBef>
                <a:spcPts val="0"/>
              </a:spcBef>
              <a:spcAft>
                <a:spcPts val="0"/>
              </a:spcAft>
              <a:buClr>
                <a:schemeClr val="accent1"/>
              </a:buClr>
              <a:buFont typeface="Arial" panose="020B0604020202020204" pitchFamily="34" charset="0"/>
              <a:buChar char="•"/>
            </a:pPr>
            <a:r>
              <a:rPr lang="en-US" sz="2400" b="1" dirty="0">
                <a:solidFill>
                  <a:schemeClr val="bg2">
                    <a:lumMod val="50000"/>
                  </a:schemeClr>
                </a:solidFill>
              </a:rPr>
              <a:t>Ocean Ramsey </a:t>
            </a:r>
            <a:r>
              <a:rPr lang="en-US" sz="2400" dirty="0">
                <a:solidFill>
                  <a:schemeClr val="bg2">
                    <a:lumMod val="50000"/>
                  </a:schemeClr>
                </a:solidFill>
              </a:rPr>
              <a:t>(Conservationist)</a:t>
            </a:r>
          </a:p>
          <a:p>
            <a:pPr marL="673200" lvl="1" indent="-216000">
              <a:spcBef>
                <a:spcPts val="0"/>
              </a:spcBef>
              <a:spcAft>
                <a:spcPts val="0"/>
              </a:spcAft>
              <a:buClr>
                <a:schemeClr val="accent1"/>
              </a:buClr>
              <a:buFont typeface="Arial" panose="020B0604020202020204" pitchFamily="34" charset="0"/>
              <a:buChar char="•"/>
            </a:pPr>
            <a:r>
              <a:rPr lang="en-US" sz="2400" b="1" dirty="0">
                <a:solidFill>
                  <a:schemeClr val="bg2">
                    <a:lumMod val="50000"/>
                  </a:schemeClr>
                </a:solidFill>
              </a:rPr>
              <a:t>Juan Sharks </a:t>
            </a:r>
            <a:r>
              <a:rPr lang="en-US" sz="2400" dirty="0">
                <a:solidFill>
                  <a:schemeClr val="bg2">
                    <a:lumMod val="50000"/>
                  </a:schemeClr>
                </a:solidFill>
              </a:rPr>
              <a:t>(Photographer)</a:t>
            </a:r>
          </a:p>
          <a:p>
            <a:pPr marL="673200" lvl="1" indent="-216000">
              <a:spcBef>
                <a:spcPts val="0"/>
              </a:spcBef>
              <a:spcAft>
                <a:spcPts val="0"/>
              </a:spcAft>
              <a:buClr>
                <a:schemeClr val="accent1"/>
              </a:buClr>
              <a:buFont typeface="Arial" panose="020B0604020202020204" pitchFamily="34" charset="0"/>
              <a:buChar char="•"/>
            </a:pPr>
            <a:r>
              <a:rPr lang="en-US" sz="2400" b="1" dirty="0">
                <a:solidFill>
                  <a:schemeClr val="bg2">
                    <a:lumMod val="50000"/>
                  </a:schemeClr>
                </a:solidFill>
              </a:rPr>
              <a:t>Jane Goodall </a:t>
            </a:r>
            <a:r>
              <a:rPr lang="en-US" sz="2400" dirty="0">
                <a:solidFill>
                  <a:schemeClr val="bg2">
                    <a:lumMod val="50000"/>
                  </a:schemeClr>
                </a:solidFill>
              </a:rPr>
              <a:t>(Primatologist, Masterclass)</a:t>
            </a:r>
          </a:p>
          <a:p>
            <a:pPr marL="673200" lvl="1" indent="-216000">
              <a:spcBef>
                <a:spcPts val="0"/>
              </a:spcBef>
              <a:spcAft>
                <a:spcPts val="0"/>
              </a:spcAft>
              <a:buClr>
                <a:schemeClr val="accent1"/>
              </a:buClr>
              <a:buFont typeface="Arial" panose="020B0604020202020204" pitchFamily="34" charset="0"/>
              <a:buChar char="•"/>
            </a:pPr>
            <a:endParaRPr lang="en-US" sz="1800" b="1" dirty="0">
              <a:solidFill>
                <a:schemeClr val="bg2">
                  <a:lumMod val="50000"/>
                </a:schemeClr>
              </a:solidFill>
            </a:endParaRPr>
          </a:p>
          <a:p>
            <a:pPr marL="216000" indent="-216000">
              <a:spcBef>
                <a:spcPts val="0"/>
              </a:spcBef>
              <a:spcAft>
                <a:spcPts val="0"/>
              </a:spcAft>
              <a:buClr>
                <a:schemeClr val="accent1"/>
              </a:buClr>
              <a:buFont typeface="Arial" panose="020B0604020202020204" pitchFamily="34" charset="0"/>
              <a:buChar char="•"/>
            </a:pPr>
            <a:endParaRPr lang="en-US" dirty="0">
              <a:solidFill>
                <a:schemeClr val="bg2">
                  <a:lumMod val="50000"/>
                </a:schemeClr>
              </a:solidFill>
            </a:endParaRPr>
          </a:p>
        </p:txBody>
      </p:sp>
    </p:spTree>
    <p:extLst>
      <p:ext uri="{BB962C8B-B14F-4D97-AF65-F5344CB8AC3E}">
        <p14:creationId xmlns:p14="http://schemas.microsoft.com/office/powerpoint/2010/main" val="32216394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F5067F-B05A-4CB4-8FEF-12162F4FD7F8}"/>
              </a:ext>
            </a:extLst>
          </p:cNvPr>
          <p:cNvSpPr>
            <a:spLocks noGrp="1"/>
          </p:cNvSpPr>
          <p:nvPr>
            <p:ph type="title"/>
          </p:nvPr>
        </p:nvSpPr>
        <p:spPr>
          <a:xfrm>
            <a:off x="774043" y="727626"/>
            <a:ext cx="4602152" cy="1718225"/>
          </a:xfrm>
        </p:spPr>
        <p:txBody>
          <a:bodyPr vert="horz" lIns="91440" tIns="45720" rIns="91440" bIns="45720" rtlCol="0" anchor="ctr">
            <a:normAutofit/>
          </a:bodyPr>
          <a:lstStyle/>
          <a:p>
            <a:pPr>
              <a:lnSpc>
                <a:spcPct val="90000"/>
              </a:lnSpc>
            </a:pPr>
            <a:r>
              <a:rPr lang="en-US" sz="4800" dirty="0">
                <a:solidFill>
                  <a:schemeClr val="bg2">
                    <a:lumMod val="50000"/>
                  </a:schemeClr>
                </a:solidFill>
              </a:rPr>
              <a:t>Get Involved</a:t>
            </a:r>
          </a:p>
        </p:txBody>
      </p:sp>
      <p:sp>
        <p:nvSpPr>
          <p:cNvPr id="4" name="Text Placeholder 3">
            <a:extLst>
              <a:ext uri="{FF2B5EF4-FFF2-40B4-BE49-F238E27FC236}">
                <a16:creationId xmlns:a16="http://schemas.microsoft.com/office/drawing/2014/main" id="{F9BE3BDD-67CD-433E-BA83-3B91A2DE7AE4}"/>
              </a:ext>
            </a:extLst>
          </p:cNvPr>
          <p:cNvSpPr>
            <a:spLocks noGrp="1"/>
          </p:cNvSpPr>
          <p:nvPr>
            <p:ph type="body" sz="half" idx="2"/>
          </p:nvPr>
        </p:nvSpPr>
        <p:spPr>
          <a:xfrm>
            <a:off x="882650" y="2132583"/>
            <a:ext cx="3144774" cy="3759383"/>
          </a:xfrm>
        </p:spPr>
        <p:txBody>
          <a:bodyPr>
            <a:normAutofit lnSpcReduction="10000"/>
          </a:bodyPr>
          <a:lstStyle/>
          <a:p>
            <a:pPr marL="216000" indent="-216000">
              <a:lnSpc>
                <a:spcPct val="100000"/>
              </a:lnSpc>
              <a:spcBef>
                <a:spcPts val="900"/>
              </a:spcBef>
              <a:buClr>
                <a:schemeClr val="accent1"/>
              </a:buClr>
              <a:buFont typeface="Arial" panose="020B0604020202020204" pitchFamily="34" charset="0"/>
              <a:buChar char="•"/>
            </a:pPr>
            <a:r>
              <a:rPr lang="en-US" sz="2400" b="1" dirty="0">
                <a:solidFill>
                  <a:schemeClr val="tx1"/>
                </a:solidFill>
                <a:hlinkClick r:id="rId3">
                  <a:extLst>
                    <a:ext uri="{A12FA001-AC4F-418D-AE19-62706E023703}">
                      <ahyp:hlinkClr xmlns:ahyp="http://schemas.microsoft.com/office/drawing/2018/hyperlinkcolor" val="tx"/>
                    </a:ext>
                  </a:extLst>
                </a:hlinkClick>
              </a:rPr>
              <a:t>Sea Legacy</a:t>
            </a:r>
            <a:r>
              <a:rPr lang="en-US" sz="2400" b="1" dirty="0">
                <a:solidFill>
                  <a:schemeClr val="tx1"/>
                </a:solidFill>
              </a:rPr>
              <a:t> (Link)</a:t>
            </a:r>
          </a:p>
          <a:p>
            <a:pPr marL="216000" indent="-216000">
              <a:lnSpc>
                <a:spcPct val="100000"/>
              </a:lnSpc>
              <a:spcBef>
                <a:spcPts val="900"/>
              </a:spcBef>
              <a:buClr>
                <a:schemeClr val="accent1"/>
              </a:buClr>
              <a:buFont typeface="Arial" panose="020B0604020202020204" pitchFamily="34" charset="0"/>
              <a:buChar char="•"/>
            </a:pPr>
            <a:r>
              <a:rPr lang="en-US" sz="2400" b="1" dirty="0">
                <a:solidFill>
                  <a:schemeClr val="tx1"/>
                </a:solidFill>
              </a:rPr>
              <a:t>The Ocean Conservancy</a:t>
            </a:r>
          </a:p>
          <a:p>
            <a:pPr marL="216000" indent="-216000">
              <a:lnSpc>
                <a:spcPct val="100000"/>
              </a:lnSpc>
              <a:spcBef>
                <a:spcPts val="900"/>
              </a:spcBef>
              <a:buClr>
                <a:schemeClr val="accent1"/>
              </a:buClr>
              <a:buFont typeface="Arial" panose="020B0604020202020204" pitchFamily="34" charset="0"/>
              <a:buChar char="•"/>
            </a:pPr>
            <a:r>
              <a:rPr lang="en-US" sz="2400" b="1" dirty="0">
                <a:solidFill>
                  <a:schemeClr val="bg2">
                    <a:lumMod val="50000"/>
                  </a:schemeClr>
                </a:solidFill>
              </a:rPr>
              <a:t>The Nature Conservancy</a:t>
            </a:r>
          </a:p>
          <a:p>
            <a:pPr marL="216000" indent="-216000">
              <a:lnSpc>
                <a:spcPct val="100000"/>
              </a:lnSpc>
              <a:spcBef>
                <a:spcPts val="900"/>
              </a:spcBef>
              <a:buClr>
                <a:schemeClr val="accent1"/>
              </a:buClr>
              <a:buFont typeface="Arial" panose="020B0604020202020204" pitchFamily="34" charset="0"/>
              <a:buChar char="•"/>
            </a:pPr>
            <a:r>
              <a:rPr lang="en-US" sz="2400" b="1" dirty="0">
                <a:solidFill>
                  <a:schemeClr val="bg2">
                    <a:lumMod val="50000"/>
                  </a:schemeClr>
                </a:solidFill>
              </a:rPr>
              <a:t>Oceana</a:t>
            </a:r>
          </a:p>
          <a:p>
            <a:pPr marL="216000" indent="-216000">
              <a:lnSpc>
                <a:spcPct val="100000"/>
              </a:lnSpc>
              <a:spcBef>
                <a:spcPts val="900"/>
              </a:spcBef>
              <a:buClr>
                <a:schemeClr val="accent1"/>
              </a:buClr>
              <a:buFont typeface="Arial" panose="020B0604020202020204" pitchFamily="34" charset="0"/>
              <a:buChar char="•"/>
            </a:pPr>
            <a:r>
              <a:rPr lang="en-US" sz="2400" b="1" dirty="0">
                <a:solidFill>
                  <a:schemeClr val="bg2">
                    <a:lumMod val="50000"/>
                  </a:schemeClr>
                </a:solidFill>
              </a:rPr>
              <a:t>Project AWARE Foundation </a:t>
            </a:r>
          </a:p>
        </p:txBody>
      </p:sp>
      <p:sp>
        <p:nvSpPr>
          <p:cNvPr id="5" name="Text Placeholder 3">
            <a:extLst>
              <a:ext uri="{FF2B5EF4-FFF2-40B4-BE49-F238E27FC236}">
                <a16:creationId xmlns:a16="http://schemas.microsoft.com/office/drawing/2014/main" id="{9627981C-9EB2-4960-BFE0-99EBDAA0134E}"/>
              </a:ext>
            </a:extLst>
          </p:cNvPr>
          <p:cNvSpPr txBox="1">
            <a:spLocks/>
          </p:cNvSpPr>
          <p:nvPr/>
        </p:nvSpPr>
        <p:spPr>
          <a:xfrm>
            <a:off x="4417631" y="2132583"/>
            <a:ext cx="3144774" cy="3759383"/>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200" kern="1200" cap="none">
                <a:solidFill>
                  <a:schemeClr val="bg2">
                    <a:lumMod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000" kern="1200" cap="none">
                <a:solidFill>
                  <a:schemeClr val="bg2">
                    <a:lumMod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9pPr>
          </a:lstStyle>
          <a:p>
            <a:pPr marL="216000" indent="-216000">
              <a:spcBef>
                <a:spcPts val="900"/>
              </a:spcBef>
              <a:buClr>
                <a:schemeClr val="accent1"/>
              </a:buClr>
              <a:buFont typeface="Arial" panose="020B0604020202020204" pitchFamily="34" charset="0"/>
              <a:buChar char="•"/>
            </a:pPr>
            <a:r>
              <a:rPr lang="en-US" sz="2400" b="1" dirty="0">
                <a:solidFill>
                  <a:schemeClr val="bg2">
                    <a:lumMod val="50000"/>
                  </a:schemeClr>
                </a:solidFill>
              </a:rPr>
              <a:t>Coral Reef Alliance</a:t>
            </a:r>
          </a:p>
          <a:p>
            <a:pPr marL="216000" indent="-216000">
              <a:spcBef>
                <a:spcPts val="900"/>
              </a:spcBef>
              <a:buClr>
                <a:schemeClr val="accent1"/>
              </a:buClr>
              <a:buFont typeface="Arial" panose="020B0604020202020204" pitchFamily="34" charset="0"/>
              <a:buChar char="•"/>
            </a:pPr>
            <a:r>
              <a:rPr lang="en-US" sz="2400" b="1" dirty="0">
                <a:solidFill>
                  <a:schemeClr val="bg2">
                    <a:lumMod val="50000"/>
                  </a:schemeClr>
                </a:solidFill>
              </a:rPr>
              <a:t>World Wildlife Fund</a:t>
            </a:r>
          </a:p>
          <a:p>
            <a:pPr marL="216000" indent="-216000">
              <a:spcBef>
                <a:spcPts val="900"/>
              </a:spcBef>
              <a:buClr>
                <a:schemeClr val="accent1"/>
              </a:buClr>
              <a:buFont typeface="Arial" panose="020B0604020202020204" pitchFamily="34" charset="0"/>
              <a:buChar char="•"/>
            </a:pPr>
            <a:r>
              <a:rPr lang="en-US" sz="2400" b="1" dirty="0">
                <a:solidFill>
                  <a:schemeClr val="bg2">
                    <a:lumMod val="50000"/>
                  </a:schemeClr>
                </a:solidFill>
              </a:rPr>
              <a:t>PETA</a:t>
            </a:r>
          </a:p>
          <a:p>
            <a:pPr marL="216000" indent="-216000">
              <a:spcBef>
                <a:spcPts val="900"/>
              </a:spcBef>
              <a:buClr>
                <a:schemeClr val="accent1"/>
              </a:buClr>
              <a:buFont typeface="Arial" panose="020B0604020202020204" pitchFamily="34" charset="0"/>
              <a:buChar char="•"/>
            </a:pPr>
            <a:r>
              <a:rPr lang="en-US" sz="2400" b="1" dirty="0">
                <a:solidFill>
                  <a:schemeClr val="bg2">
                    <a:lumMod val="50000"/>
                  </a:schemeClr>
                </a:solidFill>
              </a:rPr>
              <a:t>Greenpeace</a:t>
            </a:r>
          </a:p>
        </p:txBody>
      </p:sp>
      <p:sp>
        <p:nvSpPr>
          <p:cNvPr id="6" name="Text Placeholder 3">
            <a:extLst>
              <a:ext uri="{FF2B5EF4-FFF2-40B4-BE49-F238E27FC236}">
                <a16:creationId xmlns:a16="http://schemas.microsoft.com/office/drawing/2014/main" id="{7E24B411-41F9-40A9-AC8C-F6592F79AE93}"/>
              </a:ext>
            </a:extLst>
          </p:cNvPr>
          <p:cNvSpPr txBox="1">
            <a:spLocks/>
          </p:cNvSpPr>
          <p:nvPr/>
        </p:nvSpPr>
        <p:spPr>
          <a:xfrm>
            <a:off x="7952613" y="2132583"/>
            <a:ext cx="3144774" cy="3759383"/>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200" kern="1200" cap="none">
                <a:solidFill>
                  <a:schemeClr val="bg2">
                    <a:lumMod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000" kern="1200" cap="none">
                <a:solidFill>
                  <a:schemeClr val="bg2">
                    <a:lumMod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9pPr>
          </a:lstStyle>
          <a:p>
            <a:pPr marL="216000" indent="-216000">
              <a:spcBef>
                <a:spcPts val="900"/>
              </a:spcBef>
              <a:buClr>
                <a:schemeClr val="accent1"/>
              </a:buClr>
              <a:buFont typeface="Arial" panose="020B0604020202020204" pitchFamily="34" charset="0"/>
              <a:buChar char="•"/>
            </a:pPr>
            <a:r>
              <a:rPr lang="en-US" sz="2400" b="1" dirty="0">
                <a:solidFill>
                  <a:schemeClr val="bg2">
                    <a:lumMod val="50000"/>
                  </a:schemeClr>
                </a:solidFill>
              </a:rPr>
              <a:t>The list goes on…</a:t>
            </a:r>
          </a:p>
        </p:txBody>
      </p:sp>
    </p:spTree>
    <p:extLst>
      <p:ext uri="{BB962C8B-B14F-4D97-AF65-F5344CB8AC3E}">
        <p14:creationId xmlns:p14="http://schemas.microsoft.com/office/powerpoint/2010/main" val="612230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C97B1-F677-4C82-9865-227A9B7D2400}"/>
              </a:ext>
            </a:extLst>
          </p:cNvPr>
          <p:cNvSpPr>
            <a:spLocks noGrp="1"/>
          </p:cNvSpPr>
          <p:nvPr>
            <p:ph type="title"/>
          </p:nvPr>
        </p:nvSpPr>
        <p:spPr/>
        <p:txBody>
          <a:bodyPr vert="horz" lIns="91440" tIns="45720" rIns="91440" bIns="45720" rtlCol="0" anchor="ctr">
            <a:normAutofit/>
          </a:bodyPr>
          <a:lstStyle/>
          <a:p>
            <a:r>
              <a:rPr lang="en-US" dirty="0">
                <a:solidFill>
                  <a:schemeClr val="bg2">
                    <a:lumMod val="50000"/>
                  </a:schemeClr>
                </a:solidFill>
              </a:rPr>
              <a:t>Today we will cover…</a:t>
            </a:r>
          </a:p>
        </p:txBody>
      </p:sp>
      <p:pic>
        <p:nvPicPr>
          <p:cNvPr id="6" name="Content Placeholder 5">
            <a:extLst>
              <a:ext uri="{FF2B5EF4-FFF2-40B4-BE49-F238E27FC236}">
                <a16:creationId xmlns:a16="http://schemas.microsoft.com/office/drawing/2014/main" id="{FDC0A5F4-FE96-4D3A-A9D6-A76F32BA6429}"/>
              </a:ext>
            </a:extLst>
          </p:cNvPr>
          <p:cNvPicPr>
            <a:picLocks noGrp="1"/>
          </p:cNvPicPr>
          <p:nvPr>
            <p:ph sz="half" idx="1"/>
          </p:nvPr>
        </p:nvPicPr>
        <p:blipFill>
          <a:blip r:embed="rId3">
            <a:alphaModFix amt="34000"/>
          </a:blip>
          <a:srcRect/>
          <a:stretch/>
        </p:blipFill>
        <p:spPr>
          <a:xfrm>
            <a:off x="0" y="0"/>
            <a:ext cx="12192000" cy="6858000"/>
          </a:xfrm>
          <a:prstGeom prst="rect">
            <a:avLst/>
          </a:prstGeom>
        </p:spPr>
      </p:pic>
      <p:graphicFrame>
        <p:nvGraphicFramePr>
          <p:cNvPr id="5" name="Content Placeholder 2" descr="SmartArt object">
            <a:extLst>
              <a:ext uri="{FF2B5EF4-FFF2-40B4-BE49-F238E27FC236}">
                <a16:creationId xmlns:a16="http://schemas.microsoft.com/office/drawing/2014/main" id="{A1342CC9-B5BC-4EE6-A03F-6501ED7CC4CC}"/>
              </a:ext>
            </a:extLst>
          </p:cNvPr>
          <p:cNvGraphicFramePr>
            <a:graphicFrameLocks/>
          </p:cNvGraphicFramePr>
          <p:nvPr>
            <p:extLst>
              <p:ext uri="{D42A27DB-BD31-4B8C-83A1-F6EECF244321}">
                <p14:modId xmlns:p14="http://schemas.microsoft.com/office/powerpoint/2010/main" val="2486584219"/>
              </p:ext>
            </p:extLst>
          </p:nvPr>
        </p:nvGraphicFramePr>
        <p:xfrm>
          <a:off x="1302489" y="1123124"/>
          <a:ext cx="9617150" cy="353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730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F5067F-B05A-4CB4-8FEF-12162F4FD7F8}"/>
              </a:ext>
            </a:extLst>
          </p:cNvPr>
          <p:cNvSpPr>
            <a:spLocks noGrp="1"/>
          </p:cNvSpPr>
          <p:nvPr>
            <p:ph type="title"/>
          </p:nvPr>
        </p:nvSpPr>
        <p:spPr>
          <a:xfrm>
            <a:off x="774043" y="727626"/>
            <a:ext cx="4602152" cy="1718225"/>
          </a:xfrm>
        </p:spPr>
        <p:txBody>
          <a:bodyPr vert="horz" lIns="91440" tIns="45720" rIns="91440" bIns="45720" rtlCol="0" anchor="ctr">
            <a:normAutofit fontScale="90000"/>
          </a:bodyPr>
          <a:lstStyle/>
          <a:p>
            <a:pPr>
              <a:lnSpc>
                <a:spcPct val="90000"/>
              </a:lnSpc>
            </a:pPr>
            <a:r>
              <a:rPr lang="en-US" sz="4800" dirty="0">
                <a:solidFill>
                  <a:schemeClr val="bg2">
                    <a:lumMod val="50000"/>
                  </a:schemeClr>
                </a:solidFill>
              </a:rPr>
              <a:t>A Brief History of SCUBA Diving</a:t>
            </a:r>
          </a:p>
        </p:txBody>
      </p:sp>
      <p:pic>
        <p:nvPicPr>
          <p:cNvPr id="6" name="Picture Placeholder 5">
            <a:extLst>
              <a:ext uri="{FF2B5EF4-FFF2-40B4-BE49-F238E27FC236}">
                <a16:creationId xmlns:a16="http://schemas.microsoft.com/office/drawing/2014/main" id="{1054C6CA-D723-4A6A-9734-5910A1729B5C}"/>
              </a:ext>
            </a:extLst>
          </p:cNvPr>
          <p:cNvPicPr>
            <a:picLocks noGrp="1" noChangeAspect="1"/>
          </p:cNvPicPr>
          <p:nvPr>
            <p:ph type="pic" idx="1"/>
          </p:nvPr>
        </p:nvPicPr>
        <p:blipFill>
          <a:blip r:embed="rId3"/>
          <a:srcRect l="25190" r="25190"/>
          <a:stretch/>
        </p:blipFill>
        <p:spPr>
          <a:xfrm>
            <a:off x="5376194" y="0"/>
            <a:ext cx="6815805" cy="6858000"/>
          </a:xfrm>
          <a:prstGeom prst="rect">
            <a:avLst/>
          </a:prstGeom>
        </p:spPr>
      </p:pic>
      <p:sp>
        <p:nvSpPr>
          <p:cNvPr id="4" name="Text Placeholder 3">
            <a:extLst>
              <a:ext uri="{FF2B5EF4-FFF2-40B4-BE49-F238E27FC236}">
                <a16:creationId xmlns:a16="http://schemas.microsoft.com/office/drawing/2014/main" id="{29AD4A91-7AB8-40C3-9C11-950FF5FC7DFC}"/>
              </a:ext>
            </a:extLst>
          </p:cNvPr>
          <p:cNvSpPr>
            <a:spLocks noGrp="1"/>
          </p:cNvSpPr>
          <p:nvPr>
            <p:ph type="body" sz="half" idx="2"/>
          </p:nvPr>
        </p:nvSpPr>
        <p:spPr>
          <a:xfrm>
            <a:off x="774043" y="2538920"/>
            <a:ext cx="4602152" cy="3480066"/>
          </a:xfrm>
        </p:spPr>
        <p:txBody>
          <a:bodyPr vert="horz" lIns="91440" tIns="45720" rIns="91440" bIns="45720" rtlCol="0">
            <a:normAutofit/>
          </a:bodyPr>
          <a:lstStyle/>
          <a:p>
            <a:pPr marL="216000" indent="-216000">
              <a:lnSpc>
                <a:spcPct val="100000"/>
              </a:lnSpc>
              <a:buClr>
                <a:schemeClr val="accent1"/>
              </a:buClr>
              <a:buFont typeface="Arial" panose="020B0604020202020204" pitchFamily="34" charset="0"/>
              <a:buChar char="•"/>
            </a:pPr>
            <a:r>
              <a:rPr lang="en-US" sz="2800" dirty="0">
                <a:solidFill>
                  <a:schemeClr val="bg2">
                    <a:lumMod val="50000"/>
                  </a:schemeClr>
                </a:solidFill>
              </a:rPr>
              <a:t>Earliest Diving – A Timeline</a:t>
            </a:r>
          </a:p>
          <a:p>
            <a:pPr marL="216000" indent="-216000">
              <a:lnSpc>
                <a:spcPct val="100000"/>
              </a:lnSpc>
              <a:buClr>
                <a:schemeClr val="accent1"/>
              </a:buClr>
              <a:buFont typeface="Arial" panose="020B0604020202020204" pitchFamily="34" charset="0"/>
              <a:buChar char="•"/>
            </a:pPr>
            <a:r>
              <a:rPr lang="en-US" sz="2800" dirty="0">
                <a:solidFill>
                  <a:schemeClr val="bg2">
                    <a:lumMod val="50000"/>
                  </a:schemeClr>
                </a:solidFill>
              </a:rPr>
              <a:t>Diving Today</a:t>
            </a:r>
          </a:p>
        </p:txBody>
      </p:sp>
    </p:spTree>
    <p:extLst>
      <p:ext uri="{BB962C8B-B14F-4D97-AF65-F5344CB8AC3E}">
        <p14:creationId xmlns:p14="http://schemas.microsoft.com/office/powerpoint/2010/main" val="1386799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AA3CBDBD-ADA7-4AA5-9091-5AD206DAD37F}"/>
              </a:ext>
            </a:extLst>
          </p:cNvPr>
          <p:cNvPicPr>
            <a:picLocks noGrp="1" noChangeAspect="1"/>
          </p:cNvPicPr>
          <p:nvPr>
            <p:ph type="pic" sz="quarter" idx="13"/>
          </p:nvPr>
        </p:nvPicPr>
        <p:blipFill>
          <a:blip r:embed="rId3">
            <a:alphaModFix amt="21000"/>
          </a:blip>
          <a:srcRect/>
          <a:stretch/>
        </p:blipFill>
        <p:spPr>
          <a:xfrm>
            <a:off x="239843" y="247670"/>
            <a:ext cx="11677337" cy="6362659"/>
          </a:xfrm>
        </p:spPr>
      </p:pic>
      <p:sp>
        <p:nvSpPr>
          <p:cNvPr id="3" name="Title 2">
            <a:extLst>
              <a:ext uri="{FF2B5EF4-FFF2-40B4-BE49-F238E27FC236}">
                <a16:creationId xmlns:a16="http://schemas.microsoft.com/office/drawing/2014/main" id="{6002F139-264F-4B41-B39A-9E8B2901E164}"/>
              </a:ext>
            </a:extLst>
          </p:cNvPr>
          <p:cNvSpPr>
            <a:spLocks noGrp="1"/>
          </p:cNvSpPr>
          <p:nvPr>
            <p:ph type="title"/>
          </p:nvPr>
        </p:nvSpPr>
        <p:spPr/>
        <p:txBody>
          <a:bodyPr/>
          <a:lstStyle/>
          <a:p>
            <a:r>
              <a:rPr lang="en-US" dirty="0">
                <a:solidFill>
                  <a:schemeClr val="bg2">
                    <a:lumMod val="50000"/>
                  </a:schemeClr>
                </a:solidFill>
              </a:rPr>
              <a:t>Earliest Diving – </a:t>
            </a:r>
            <a:r>
              <a:rPr lang="en-US" dirty="0"/>
              <a:t>A Timeline</a:t>
            </a:r>
            <a:endParaRPr lang="en-US" dirty="0">
              <a:solidFill>
                <a:schemeClr val="bg2">
                  <a:lumMod val="50000"/>
                </a:schemeClr>
              </a:solidFill>
            </a:endParaRPr>
          </a:p>
        </p:txBody>
      </p:sp>
      <p:pic>
        <p:nvPicPr>
          <p:cNvPr id="2" name="Picture 1">
            <a:extLst>
              <a:ext uri="{FF2B5EF4-FFF2-40B4-BE49-F238E27FC236}">
                <a16:creationId xmlns:a16="http://schemas.microsoft.com/office/drawing/2014/main" id="{54CC068A-9096-454F-B16C-F3186E1A48D4}"/>
              </a:ext>
            </a:extLst>
          </p:cNvPr>
          <p:cNvPicPr>
            <a:picLocks noChangeAspect="1"/>
          </p:cNvPicPr>
          <p:nvPr/>
        </p:nvPicPr>
        <p:blipFill>
          <a:blip r:embed="rId4"/>
          <a:stretch>
            <a:fillRect/>
          </a:stretch>
        </p:blipFill>
        <p:spPr>
          <a:xfrm>
            <a:off x="758876" y="3352204"/>
            <a:ext cx="3001963" cy="1938180"/>
          </a:xfrm>
          <a:prstGeom prst="rect">
            <a:avLst/>
          </a:prstGeom>
        </p:spPr>
      </p:pic>
      <p:grpSp>
        <p:nvGrpSpPr>
          <p:cNvPr id="7" name="Group 6">
            <a:extLst>
              <a:ext uri="{FF2B5EF4-FFF2-40B4-BE49-F238E27FC236}">
                <a16:creationId xmlns:a16="http://schemas.microsoft.com/office/drawing/2014/main" id="{26680972-436C-4E0E-A8D1-A335B29D0AE5}"/>
              </a:ext>
            </a:extLst>
          </p:cNvPr>
          <p:cNvGrpSpPr/>
          <p:nvPr/>
        </p:nvGrpSpPr>
        <p:grpSpPr>
          <a:xfrm>
            <a:off x="4417194" y="2466034"/>
            <a:ext cx="2838580" cy="3710520"/>
            <a:chOff x="5015706" y="1941663"/>
            <a:chExt cx="3425826" cy="4562857"/>
          </a:xfrm>
        </p:grpSpPr>
        <p:pic>
          <p:nvPicPr>
            <p:cNvPr id="4" name="Picture 3">
              <a:extLst>
                <a:ext uri="{FF2B5EF4-FFF2-40B4-BE49-F238E27FC236}">
                  <a16:creationId xmlns:a16="http://schemas.microsoft.com/office/drawing/2014/main" id="{BAC23EAD-36A5-4498-8CA3-73EA8C262321}"/>
                </a:ext>
              </a:extLst>
            </p:cNvPr>
            <p:cNvPicPr>
              <a:picLocks noChangeAspect="1"/>
            </p:cNvPicPr>
            <p:nvPr/>
          </p:nvPicPr>
          <p:blipFill>
            <a:blip r:embed="rId5"/>
            <a:stretch>
              <a:fillRect/>
            </a:stretch>
          </p:blipFill>
          <p:spPr>
            <a:xfrm>
              <a:off x="5015707" y="1941663"/>
              <a:ext cx="3425825" cy="1286414"/>
            </a:xfrm>
            <a:prstGeom prst="rect">
              <a:avLst/>
            </a:prstGeom>
          </p:spPr>
        </p:pic>
        <p:pic>
          <p:nvPicPr>
            <p:cNvPr id="5" name="Picture 4">
              <a:extLst>
                <a:ext uri="{FF2B5EF4-FFF2-40B4-BE49-F238E27FC236}">
                  <a16:creationId xmlns:a16="http://schemas.microsoft.com/office/drawing/2014/main" id="{FE6272C7-9C4C-484E-9113-1AE4F26440B0}"/>
                </a:ext>
              </a:extLst>
            </p:cNvPr>
            <p:cNvPicPr>
              <a:picLocks noChangeAspect="1"/>
            </p:cNvPicPr>
            <p:nvPr/>
          </p:nvPicPr>
          <p:blipFill>
            <a:blip r:embed="rId6"/>
            <a:stretch>
              <a:fillRect/>
            </a:stretch>
          </p:blipFill>
          <p:spPr>
            <a:xfrm>
              <a:off x="5015706" y="3228077"/>
              <a:ext cx="3425825" cy="3276443"/>
            </a:xfrm>
            <a:prstGeom prst="rect">
              <a:avLst/>
            </a:prstGeom>
          </p:spPr>
        </p:pic>
      </p:grpSp>
      <p:pic>
        <p:nvPicPr>
          <p:cNvPr id="8" name="Picture 7">
            <a:extLst>
              <a:ext uri="{FF2B5EF4-FFF2-40B4-BE49-F238E27FC236}">
                <a16:creationId xmlns:a16="http://schemas.microsoft.com/office/drawing/2014/main" id="{4DD71FCD-C283-44D3-8779-16E751A57B5C}"/>
              </a:ext>
            </a:extLst>
          </p:cNvPr>
          <p:cNvPicPr>
            <a:picLocks noChangeAspect="1"/>
          </p:cNvPicPr>
          <p:nvPr/>
        </p:nvPicPr>
        <p:blipFill>
          <a:blip r:embed="rId7"/>
          <a:stretch>
            <a:fillRect/>
          </a:stretch>
        </p:blipFill>
        <p:spPr>
          <a:xfrm>
            <a:off x="7912129" y="2683816"/>
            <a:ext cx="3053130" cy="3274956"/>
          </a:xfrm>
          <a:prstGeom prst="rect">
            <a:avLst/>
          </a:prstGeom>
        </p:spPr>
      </p:pic>
      <p:sp>
        <p:nvSpPr>
          <p:cNvPr id="9" name="TextBox 8">
            <a:extLst>
              <a:ext uri="{FF2B5EF4-FFF2-40B4-BE49-F238E27FC236}">
                <a16:creationId xmlns:a16="http://schemas.microsoft.com/office/drawing/2014/main" id="{A6A91031-02E9-4C0A-AD63-449296DE116D}"/>
              </a:ext>
            </a:extLst>
          </p:cNvPr>
          <p:cNvSpPr txBox="1"/>
          <p:nvPr/>
        </p:nvSpPr>
        <p:spPr>
          <a:xfrm>
            <a:off x="4333926" y="1790700"/>
            <a:ext cx="3001963" cy="369332"/>
          </a:xfrm>
          <a:prstGeom prst="rect">
            <a:avLst/>
          </a:prstGeom>
          <a:solidFill>
            <a:schemeClr val="bg2"/>
          </a:solidFill>
          <a:ln>
            <a:solidFill>
              <a:schemeClr val="accent1"/>
            </a:solidFill>
          </a:ln>
        </p:spPr>
        <p:txBody>
          <a:bodyPr wrap="square" rtlCol="0">
            <a:spAutoFit/>
          </a:bodyPr>
          <a:lstStyle/>
          <a:p>
            <a:r>
              <a:rPr lang="en-US" b="1" dirty="0"/>
              <a:t>~500 YEARS AGO</a:t>
            </a:r>
          </a:p>
        </p:txBody>
      </p:sp>
      <p:sp>
        <p:nvSpPr>
          <p:cNvPr id="10" name="TextBox 9">
            <a:extLst>
              <a:ext uri="{FF2B5EF4-FFF2-40B4-BE49-F238E27FC236}">
                <a16:creationId xmlns:a16="http://schemas.microsoft.com/office/drawing/2014/main" id="{1ECCACBC-249C-4E69-BB31-0DF2A5B918F2}"/>
              </a:ext>
            </a:extLst>
          </p:cNvPr>
          <p:cNvSpPr txBox="1"/>
          <p:nvPr/>
        </p:nvSpPr>
        <p:spPr>
          <a:xfrm>
            <a:off x="7908976" y="1790700"/>
            <a:ext cx="3001963" cy="369332"/>
          </a:xfrm>
          <a:prstGeom prst="rect">
            <a:avLst/>
          </a:prstGeom>
          <a:solidFill>
            <a:schemeClr val="bg2"/>
          </a:solidFill>
          <a:ln>
            <a:solidFill>
              <a:schemeClr val="accent1"/>
            </a:solidFill>
          </a:ln>
        </p:spPr>
        <p:txBody>
          <a:bodyPr wrap="square" rtlCol="0">
            <a:spAutoFit/>
          </a:bodyPr>
          <a:lstStyle/>
          <a:p>
            <a:r>
              <a:rPr lang="en-US" b="1" dirty="0"/>
              <a:t>300 YEARS AGO</a:t>
            </a:r>
          </a:p>
        </p:txBody>
      </p:sp>
      <p:sp>
        <p:nvSpPr>
          <p:cNvPr id="11" name="TextBox 10">
            <a:extLst>
              <a:ext uri="{FF2B5EF4-FFF2-40B4-BE49-F238E27FC236}">
                <a16:creationId xmlns:a16="http://schemas.microsoft.com/office/drawing/2014/main" id="{0A8A7E22-1ADB-4B9B-BFFE-0F86815F52C7}"/>
              </a:ext>
            </a:extLst>
          </p:cNvPr>
          <p:cNvSpPr txBox="1"/>
          <p:nvPr/>
        </p:nvSpPr>
        <p:spPr>
          <a:xfrm>
            <a:off x="758876" y="1790700"/>
            <a:ext cx="3001963" cy="369332"/>
          </a:xfrm>
          <a:prstGeom prst="rect">
            <a:avLst/>
          </a:prstGeom>
          <a:solidFill>
            <a:schemeClr val="bg2"/>
          </a:solidFill>
          <a:ln>
            <a:solidFill>
              <a:schemeClr val="accent1"/>
            </a:solidFill>
          </a:ln>
        </p:spPr>
        <p:txBody>
          <a:bodyPr wrap="square" rtlCol="0">
            <a:spAutoFit/>
          </a:bodyPr>
          <a:lstStyle/>
          <a:p>
            <a:r>
              <a:rPr lang="en-US" b="1" dirty="0"/>
              <a:t>3000 YEARS AGO</a:t>
            </a:r>
          </a:p>
        </p:txBody>
      </p:sp>
      <p:cxnSp>
        <p:nvCxnSpPr>
          <p:cNvPr id="13" name="Straight Connector 12">
            <a:extLst>
              <a:ext uri="{FF2B5EF4-FFF2-40B4-BE49-F238E27FC236}">
                <a16:creationId xmlns:a16="http://schemas.microsoft.com/office/drawing/2014/main" id="{ED55497D-30D9-47AF-B3DA-8B20A31378A8}"/>
              </a:ext>
            </a:extLst>
          </p:cNvPr>
          <p:cNvCxnSpPr>
            <a:stCxn id="11" idx="3"/>
            <a:endCxn id="9" idx="1"/>
          </p:cNvCxnSpPr>
          <p:nvPr/>
        </p:nvCxnSpPr>
        <p:spPr>
          <a:xfrm>
            <a:off x="3760839" y="1975366"/>
            <a:ext cx="573087" cy="0"/>
          </a:xfrm>
          <a:prstGeom prst="line">
            <a:avLst/>
          </a:prstGeom>
          <a:ln w="8255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2ED8AE6-9A45-47D3-AAF9-B8AC2AE454D3}"/>
              </a:ext>
            </a:extLst>
          </p:cNvPr>
          <p:cNvCxnSpPr/>
          <p:nvPr/>
        </p:nvCxnSpPr>
        <p:spPr>
          <a:xfrm>
            <a:off x="7335889" y="1969532"/>
            <a:ext cx="573087" cy="0"/>
          </a:xfrm>
          <a:prstGeom prst="line">
            <a:avLst/>
          </a:prstGeom>
          <a:ln w="825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0715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AA3CBDBD-ADA7-4AA5-9091-5AD206DAD37F}"/>
              </a:ext>
            </a:extLst>
          </p:cNvPr>
          <p:cNvPicPr>
            <a:picLocks noGrp="1" noChangeAspect="1"/>
          </p:cNvPicPr>
          <p:nvPr>
            <p:ph type="pic" sz="quarter" idx="13"/>
          </p:nvPr>
        </p:nvPicPr>
        <p:blipFill>
          <a:blip r:embed="rId3">
            <a:alphaModFix amt="21000"/>
          </a:blip>
          <a:srcRect/>
          <a:stretch/>
        </p:blipFill>
        <p:spPr>
          <a:xfrm>
            <a:off x="239843" y="247670"/>
            <a:ext cx="11677337" cy="6362659"/>
          </a:xfrm>
        </p:spPr>
      </p:pic>
      <p:sp>
        <p:nvSpPr>
          <p:cNvPr id="3" name="Title 2">
            <a:extLst>
              <a:ext uri="{FF2B5EF4-FFF2-40B4-BE49-F238E27FC236}">
                <a16:creationId xmlns:a16="http://schemas.microsoft.com/office/drawing/2014/main" id="{6002F139-264F-4B41-B39A-9E8B2901E164}"/>
              </a:ext>
            </a:extLst>
          </p:cNvPr>
          <p:cNvSpPr>
            <a:spLocks noGrp="1"/>
          </p:cNvSpPr>
          <p:nvPr>
            <p:ph type="title"/>
          </p:nvPr>
        </p:nvSpPr>
        <p:spPr/>
        <p:txBody>
          <a:bodyPr/>
          <a:lstStyle/>
          <a:p>
            <a:r>
              <a:rPr lang="en-US" dirty="0">
                <a:solidFill>
                  <a:schemeClr val="bg2">
                    <a:lumMod val="50000"/>
                  </a:schemeClr>
                </a:solidFill>
              </a:rPr>
              <a:t>Earliest Diving – </a:t>
            </a:r>
            <a:r>
              <a:rPr lang="en-US" dirty="0"/>
              <a:t>A Timeline</a:t>
            </a:r>
            <a:endParaRPr lang="en-US" dirty="0">
              <a:solidFill>
                <a:schemeClr val="bg2">
                  <a:lumMod val="50000"/>
                </a:schemeClr>
              </a:solidFill>
            </a:endParaRPr>
          </a:p>
        </p:txBody>
      </p:sp>
      <p:sp>
        <p:nvSpPr>
          <p:cNvPr id="13" name="TextBox 12">
            <a:extLst>
              <a:ext uri="{FF2B5EF4-FFF2-40B4-BE49-F238E27FC236}">
                <a16:creationId xmlns:a16="http://schemas.microsoft.com/office/drawing/2014/main" id="{C1E39D63-6C95-40A8-BE6D-921FB7B68FC1}"/>
              </a:ext>
            </a:extLst>
          </p:cNvPr>
          <p:cNvSpPr txBox="1"/>
          <p:nvPr/>
        </p:nvSpPr>
        <p:spPr>
          <a:xfrm>
            <a:off x="4333926" y="1790700"/>
            <a:ext cx="3001963" cy="369332"/>
          </a:xfrm>
          <a:prstGeom prst="rect">
            <a:avLst/>
          </a:prstGeom>
          <a:solidFill>
            <a:schemeClr val="bg2"/>
          </a:solidFill>
          <a:ln>
            <a:solidFill>
              <a:schemeClr val="accent1"/>
            </a:solidFill>
          </a:ln>
        </p:spPr>
        <p:txBody>
          <a:bodyPr wrap="square" rtlCol="0">
            <a:spAutoFit/>
          </a:bodyPr>
          <a:lstStyle/>
          <a:p>
            <a:r>
              <a:rPr lang="en-US" b="1" dirty="0"/>
              <a:t>180 YEARS AGO</a:t>
            </a:r>
          </a:p>
        </p:txBody>
      </p:sp>
      <p:sp>
        <p:nvSpPr>
          <p:cNvPr id="14" name="TextBox 13">
            <a:extLst>
              <a:ext uri="{FF2B5EF4-FFF2-40B4-BE49-F238E27FC236}">
                <a16:creationId xmlns:a16="http://schemas.microsoft.com/office/drawing/2014/main" id="{289D7AEB-4E08-4A82-A5BD-6AE30588113B}"/>
              </a:ext>
            </a:extLst>
          </p:cNvPr>
          <p:cNvSpPr txBox="1"/>
          <p:nvPr/>
        </p:nvSpPr>
        <p:spPr>
          <a:xfrm>
            <a:off x="7908976" y="1790700"/>
            <a:ext cx="3001963" cy="646331"/>
          </a:xfrm>
          <a:prstGeom prst="rect">
            <a:avLst/>
          </a:prstGeom>
          <a:solidFill>
            <a:schemeClr val="bg2"/>
          </a:solidFill>
          <a:ln>
            <a:solidFill>
              <a:schemeClr val="accent1"/>
            </a:solidFill>
          </a:ln>
        </p:spPr>
        <p:txBody>
          <a:bodyPr wrap="square" rtlCol="0">
            <a:spAutoFit/>
          </a:bodyPr>
          <a:lstStyle/>
          <a:p>
            <a:r>
              <a:rPr lang="en-US" b="1" dirty="0"/>
              <a:t>AND EVERYTHING INBETWEEN…</a:t>
            </a:r>
          </a:p>
        </p:txBody>
      </p:sp>
      <p:sp>
        <p:nvSpPr>
          <p:cNvPr id="15" name="TextBox 14">
            <a:extLst>
              <a:ext uri="{FF2B5EF4-FFF2-40B4-BE49-F238E27FC236}">
                <a16:creationId xmlns:a16="http://schemas.microsoft.com/office/drawing/2014/main" id="{D97608EF-9853-401E-8EA2-9040560D32DC}"/>
              </a:ext>
            </a:extLst>
          </p:cNvPr>
          <p:cNvSpPr txBox="1"/>
          <p:nvPr/>
        </p:nvSpPr>
        <p:spPr>
          <a:xfrm>
            <a:off x="758876" y="1790700"/>
            <a:ext cx="3001963" cy="369332"/>
          </a:xfrm>
          <a:prstGeom prst="rect">
            <a:avLst/>
          </a:prstGeom>
          <a:solidFill>
            <a:schemeClr val="bg2"/>
          </a:solidFill>
          <a:ln>
            <a:solidFill>
              <a:schemeClr val="accent1"/>
            </a:solidFill>
          </a:ln>
        </p:spPr>
        <p:txBody>
          <a:bodyPr wrap="square" rtlCol="0">
            <a:spAutoFit/>
          </a:bodyPr>
          <a:lstStyle/>
          <a:p>
            <a:r>
              <a:rPr lang="en-US" b="1" dirty="0"/>
              <a:t>190 YEARS AGO</a:t>
            </a:r>
          </a:p>
        </p:txBody>
      </p:sp>
      <p:cxnSp>
        <p:nvCxnSpPr>
          <p:cNvPr id="16" name="Straight Connector 15">
            <a:extLst>
              <a:ext uri="{FF2B5EF4-FFF2-40B4-BE49-F238E27FC236}">
                <a16:creationId xmlns:a16="http://schemas.microsoft.com/office/drawing/2014/main" id="{905DA813-4531-4148-8F24-771B47171298}"/>
              </a:ext>
            </a:extLst>
          </p:cNvPr>
          <p:cNvCxnSpPr>
            <a:stCxn id="15" idx="3"/>
            <a:endCxn id="13" idx="1"/>
          </p:cNvCxnSpPr>
          <p:nvPr/>
        </p:nvCxnSpPr>
        <p:spPr>
          <a:xfrm>
            <a:off x="3760839" y="1975366"/>
            <a:ext cx="573087" cy="0"/>
          </a:xfrm>
          <a:prstGeom prst="line">
            <a:avLst/>
          </a:prstGeom>
          <a:ln w="8255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A8E7BEA-5158-48D9-8075-1000D06440DC}"/>
              </a:ext>
            </a:extLst>
          </p:cNvPr>
          <p:cNvCxnSpPr/>
          <p:nvPr/>
        </p:nvCxnSpPr>
        <p:spPr>
          <a:xfrm>
            <a:off x="7335889" y="1969532"/>
            <a:ext cx="573087" cy="0"/>
          </a:xfrm>
          <a:prstGeom prst="line">
            <a:avLst/>
          </a:prstGeom>
          <a:ln w="82550"/>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FA63BF9E-ADC1-4204-8CEA-69277B9E6830}"/>
              </a:ext>
            </a:extLst>
          </p:cNvPr>
          <p:cNvPicPr>
            <a:picLocks noChangeAspect="1"/>
          </p:cNvPicPr>
          <p:nvPr/>
        </p:nvPicPr>
        <p:blipFill>
          <a:blip r:embed="rId4"/>
          <a:stretch>
            <a:fillRect/>
          </a:stretch>
        </p:blipFill>
        <p:spPr>
          <a:xfrm>
            <a:off x="4288156" y="2683816"/>
            <a:ext cx="3079482" cy="2966769"/>
          </a:xfrm>
          <a:prstGeom prst="rect">
            <a:avLst/>
          </a:prstGeom>
        </p:spPr>
      </p:pic>
      <p:pic>
        <p:nvPicPr>
          <p:cNvPr id="19" name="Picture 18">
            <a:extLst>
              <a:ext uri="{FF2B5EF4-FFF2-40B4-BE49-F238E27FC236}">
                <a16:creationId xmlns:a16="http://schemas.microsoft.com/office/drawing/2014/main" id="{5506E21F-B706-4C5B-978A-7500ECB6A632}"/>
              </a:ext>
            </a:extLst>
          </p:cNvPr>
          <p:cNvPicPr>
            <a:picLocks noChangeAspect="1"/>
          </p:cNvPicPr>
          <p:nvPr/>
        </p:nvPicPr>
        <p:blipFill>
          <a:blip r:embed="rId5"/>
          <a:stretch>
            <a:fillRect/>
          </a:stretch>
        </p:blipFill>
        <p:spPr>
          <a:xfrm>
            <a:off x="669182" y="3001545"/>
            <a:ext cx="3378200" cy="2331310"/>
          </a:xfrm>
          <a:prstGeom prst="rect">
            <a:avLst/>
          </a:prstGeom>
        </p:spPr>
      </p:pic>
      <p:pic>
        <p:nvPicPr>
          <p:cNvPr id="21" name="Picture 20" descr="A person wearing a costume&#10;&#10;Description automatically generated">
            <a:extLst>
              <a:ext uri="{FF2B5EF4-FFF2-40B4-BE49-F238E27FC236}">
                <a16:creationId xmlns:a16="http://schemas.microsoft.com/office/drawing/2014/main" id="{6EB14DEE-2647-4E84-9625-E44D909DB22A}"/>
              </a:ext>
            </a:extLst>
          </p:cNvPr>
          <p:cNvPicPr>
            <a:picLocks noChangeAspect="1"/>
          </p:cNvPicPr>
          <p:nvPr/>
        </p:nvPicPr>
        <p:blipFill>
          <a:blip r:embed="rId6"/>
          <a:stretch>
            <a:fillRect/>
          </a:stretch>
        </p:blipFill>
        <p:spPr>
          <a:xfrm>
            <a:off x="7908976" y="2599689"/>
            <a:ext cx="1215597" cy="2801159"/>
          </a:xfrm>
          <a:prstGeom prst="rect">
            <a:avLst/>
          </a:prstGeom>
        </p:spPr>
      </p:pic>
      <p:pic>
        <p:nvPicPr>
          <p:cNvPr id="23" name="Picture 22">
            <a:extLst>
              <a:ext uri="{FF2B5EF4-FFF2-40B4-BE49-F238E27FC236}">
                <a16:creationId xmlns:a16="http://schemas.microsoft.com/office/drawing/2014/main" id="{7EF615B5-024D-4B96-A774-F7C9DD2D473D}"/>
              </a:ext>
            </a:extLst>
          </p:cNvPr>
          <p:cNvPicPr>
            <a:picLocks noChangeAspect="1"/>
          </p:cNvPicPr>
          <p:nvPr/>
        </p:nvPicPr>
        <p:blipFill>
          <a:blip r:embed="rId7"/>
          <a:stretch>
            <a:fillRect/>
          </a:stretch>
        </p:blipFill>
        <p:spPr>
          <a:xfrm>
            <a:off x="9143226" y="2594943"/>
            <a:ext cx="1767713" cy="2595370"/>
          </a:xfrm>
          <a:prstGeom prst="rect">
            <a:avLst/>
          </a:prstGeom>
        </p:spPr>
      </p:pic>
      <p:pic>
        <p:nvPicPr>
          <p:cNvPr id="22" name="Picture 21">
            <a:extLst>
              <a:ext uri="{FF2B5EF4-FFF2-40B4-BE49-F238E27FC236}">
                <a16:creationId xmlns:a16="http://schemas.microsoft.com/office/drawing/2014/main" id="{05C4F557-9B0A-48F1-A7EE-FC1786A8C5F3}"/>
              </a:ext>
            </a:extLst>
          </p:cNvPr>
          <p:cNvPicPr>
            <a:picLocks noChangeAspect="1"/>
          </p:cNvPicPr>
          <p:nvPr/>
        </p:nvPicPr>
        <p:blipFill>
          <a:blip r:embed="rId8"/>
          <a:stretch>
            <a:fillRect/>
          </a:stretch>
        </p:blipFill>
        <p:spPr>
          <a:xfrm>
            <a:off x="7908976" y="4191424"/>
            <a:ext cx="2644775" cy="1666823"/>
          </a:xfrm>
          <a:prstGeom prst="rect">
            <a:avLst/>
          </a:prstGeom>
        </p:spPr>
      </p:pic>
      <p:pic>
        <p:nvPicPr>
          <p:cNvPr id="24" name="Picture 23">
            <a:extLst>
              <a:ext uri="{FF2B5EF4-FFF2-40B4-BE49-F238E27FC236}">
                <a16:creationId xmlns:a16="http://schemas.microsoft.com/office/drawing/2014/main" id="{43C6C3E0-AF7F-4EC8-AA30-6304CA04D845}"/>
              </a:ext>
            </a:extLst>
          </p:cNvPr>
          <p:cNvPicPr>
            <a:picLocks noChangeAspect="1"/>
          </p:cNvPicPr>
          <p:nvPr/>
        </p:nvPicPr>
        <p:blipFill>
          <a:blip r:embed="rId9"/>
          <a:stretch>
            <a:fillRect/>
          </a:stretch>
        </p:blipFill>
        <p:spPr>
          <a:xfrm>
            <a:off x="9665911" y="4105136"/>
            <a:ext cx="1235236" cy="1738315"/>
          </a:xfrm>
          <a:prstGeom prst="rect">
            <a:avLst/>
          </a:prstGeom>
        </p:spPr>
      </p:pic>
    </p:spTree>
    <p:extLst>
      <p:ext uri="{BB962C8B-B14F-4D97-AF65-F5344CB8AC3E}">
        <p14:creationId xmlns:p14="http://schemas.microsoft.com/office/powerpoint/2010/main" val="1752694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AA3CBDBD-ADA7-4AA5-9091-5AD206DAD37F}"/>
              </a:ext>
            </a:extLst>
          </p:cNvPr>
          <p:cNvPicPr>
            <a:picLocks noGrp="1" noChangeAspect="1"/>
          </p:cNvPicPr>
          <p:nvPr>
            <p:ph type="pic" sz="quarter" idx="14"/>
          </p:nvPr>
        </p:nvPicPr>
        <p:blipFill>
          <a:blip r:embed="rId3">
            <a:alphaModFix amt="21000"/>
          </a:blip>
          <a:srcRect t="9281" b="9281"/>
          <a:stretch/>
        </p:blipFill>
        <p:spPr/>
      </p:pic>
      <p:pic>
        <p:nvPicPr>
          <p:cNvPr id="15" name="Picture Placeholder 14">
            <a:extLst>
              <a:ext uri="{FF2B5EF4-FFF2-40B4-BE49-F238E27FC236}">
                <a16:creationId xmlns:a16="http://schemas.microsoft.com/office/drawing/2014/main" id="{C19A2066-8A0C-4F7D-949C-5ABD4C709588}"/>
              </a:ext>
            </a:extLst>
          </p:cNvPr>
          <p:cNvPicPr>
            <a:picLocks noGrp="1" noChangeAspect="1"/>
          </p:cNvPicPr>
          <p:nvPr>
            <p:ph type="pic" sz="quarter" idx="13"/>
          </p:nvPr>
        </p:nvPicPr>
        <p:blipFill>
          <a:blip r:embed="rId3"/>
          <a:srcRect l="3367" r="3367"/>
          <a:stretch/>
        </p:blipFill>
        <p:spPr/>
      </p:pic>
      <p:sp>
        <p:nvSpPr>
          <p:cNvPr id="3" name="Title 2">
            <a:extLst>
              <a:ext uri="{FF2B5EF4-FFF2-40B4-BE49-F238E27FC236}">
                <a16:creationId xmlns:a16="http://schemas.microsoft.com/office/drawing/2014/main" id="{6002F139-264F-4B41-B39A-9E8B2901E164}"/>
              </a:ext>
            </a:extLst>
          </p:cNvPr>
          <p:cNvSpPr>
            <a:spLocks noGrp="1"/>
          </p:cNvSpPr>
          <p:nvPr>
            <p:ph type="title"/>
          </p:nvPr>
        </p:nvSpPr>
        <p:spPr/>
        <p:txBody>
          <a:bodyPr/>
          <a:lstStyle/>
          <a:p>
            <a:r>
              <a:rPr lang="en-US" dirty="0">
                <a:solidFill>
                  <a:schemeClr val="bg2">
                    <a:lumMod val="50000"/>
                  </a:schemeClr>
                </a:solidFill>
              </a:rPr>
              <a:t>Diving Today</a:t>
            </a:r>
          </a:p>
        </p:txBody>
      </p:sp>
      <p:graphicFrame>
        <p:nvGraphicFramePr>
          <p:cNvPr id="13" name="Content Placeholder 14" descr="SmartArt object">
            <a:extLst>
              <a:ext uri="{FF2B5EF4-FFF2-40B4-BE49-F238E27FC236}">
                <a16:creationId xmlns:a16="http://schemas.microsoft.com/office/drawing/2014/main" id="{DDF6050D-62DF-4914-93B9-C337839FF3BD}"/>
              </a:ext>
            </a:extLst>
          </p:cNvPr>
          <p:cNvGraphicFramePr>
            <a:graphicFrameLocks noGrp="1"/>
          </p:cNvGraphicFramePr>
          <p:nvPr>
            <p:ph sz="half" idx="2"/>
            <p:extLst>
              <p:ext uri="{D42A27DB-BD31-4B8C-83A1-F6EECF244321}">
                <p14:modId xmlns:p14="http://schemas.microsoft.com/office/powerpoint/2010/main" val="2392128038"/>
              </p:ext>
            </p:extLst>
          </p:nvPr>
        </p:nvGraphicFramePr>
        <p:xfrm>
          <a:off x="6461125" y="2103438"/>
          <a:ext cx="4664075" cy="37480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36168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AA3CBDBD-ADA7-4AA5-9091-5AD206DAD37F}"/>
              </a:ext>
            </a:extLst>
          </p:cNvPr>
          <p:cNvPicPr>
            <a:picLocks noGrp="1" noChangeAspect="1"/>
          </p:cNvPicPr>
          <p:nvPr>
            <p:ph type="pic" sz="quarter" idx="14"/>
          </p:nvPr>
        </p:nvPicPr>
        <p:blipFill>
          <a:blip r:embed="rId3">
            <a:alphaModFix amt="21000"/>
          </a:blip>
          <a:srcRect t="9281" b="9281"/>
          <a:stretch/>
        </p:blipFill>
        <p:spPr/>
      </p:pic>
      <p:pic>
        <p:nvPicPr>
          <p:cNvPr id="18" name="Picture 17" descr="A picture containing building, window&#10;&#10;Description automatically generated">
            <a:extLst>
              <a:ext uri="{FF2B5EF4-FFF2-40B4-BE49-F238E27FC236}">
                <a16:creationId xmlns:a16="http://schemas.microsoft.com/office/drawing/2014/main" id="{6C34A18E-6119-4A31-8F48-D40ECB87D825}"/>
              </a:ext>
            </a:extLst>
          </p:cNvPr>
          <p:cNvPicPr>
            <a:picLocks noChangeAspect="1"/>
          </p:cNvPicPr>
          <p:nvPr/>
        </p:nvPicPr>
        <p:blipFill>
          <a:blip r:embed="rId4"/>
          <a:stretch>
            <a:fillRect/>
          </a:stretch>
        </p:blipFill>
        <p:spPr>
          <a:xfrm>
            <a:off x="939029" y="635000"/>
            <a:ext cx="2938244" cy="3263900"/>
          </a:xfrm>
          <a:prstGeom prst="rect">
            <a:avLst/>
          </a:prstGeom>
        </p:spPr>
      </p:pic>
      <p:pic>
        <p:nvPicPr>
          <p:cNvPr id="20" name="Picture 19" descr="Logo, company name&#10;&#10;Description automatically generated">
            <a:extLst>
              <a:ext uri="{FF2B5EF4-FFF2-40B4-BE49-F238E27FC236}">
                <a16:creationId xmlns:a16="http://schemas.microsoft.com/office/drawing/2014/main" id="{D8318BC2-A22A-49B8-93A3-28923AA40E73}"/>
              </a:ext>
            </a:extLst>
          </p:cNvPr>
          <p:cNvPicPr>
            <a:picLocks noChangeAspect="1"/>
          </p:cNvPicPr>
          <p:nvPr/>
        </p:nvPicPr>
        <p:blipFill>
          <a:blip r:embed="rId5"/>
          <a:stretch>
            <a:fillRect/>
          </a:stretch>
        </p:blipFill>
        <p:spPr>
          <a:xfrm>
            <a:off x="4660443" y="792480"/>
            <a:ext cx="2526284" cy="2484559"/>
          </a:xfrm>
          <a:prstGeom prst="rect">
            <a:avLst/>
          </a:prstGeom>
        </p:spPr>
      </p:pic>
      <p:pic>
        <p:nvPicPr>
          <p:cNvPr id="22" name="Picture 21" descr="A close up of a sign&#10;&#10;Description automatically generated">
            <a:extLst>
              <a:ext uri="{FF2B5EF4-FFF2-40B4-BE49-F238E27FC236}">
                <a16:creationId xmlns:a16="http://schemas.microsoft.com/office/drawing/2014/main" id="{619071AB-FA99-47FF-B00B-A3E33397DFE9}"/>
              </a:ext>
            </a:extLst>
          </p:cNvPr>
          <p:cNvPicPr>
            <a:picLocks noChangeAspect="1"/>
          </p:cNvPicPr>
          <p:nvPr/>
        </p:nvPicPr>
        <p:blipFill>
          <a:blip r:embed="rId6"/>
          <a:stretch>
            <a:fillRect/>
          </a:stretch>
        </p:blipFill>
        <p:spPr>
          <a:xfrm>
            <a:off x="8304136" y="792480"/>
            <a:ext cx="2778811" cy="2959100"/>
          </a:xfrm>
          <a:prstGeom prst="rect">
            <a:avLst/>
          </a:prstGeom>
        </p:spPr>
      </p:pic>
      <p:sp>
        <p:nvSpPr>
          <p:cNvPr id="24" name="Title 2">
            <a:extLst>
              <a:ext uri="{FF2B5EF4-FFF2-40B4-BE49-F238E27FC236}">
                <a16:creationId xmlns:a16="http://schemas.microsoft.com/office/drawing/2014/main" id="{B9638093-7502-4B08-8E86-449982D030DA}"/>
              </a:ext>
            </a:extLst>
          </p:cNvPr>
          <p:cNvSpPr>
            <a:spLocks noGrp="1"/>
          </p:cNvSpPr>
          <p:nvPr>
            <p:ph type="title"/>
          </p:nvPr>
        </p:nvSpPr>
        <p:spPr>
          <a:xfrm>
            <a:off x="1066800" y="5026634"/>
            <a:ext cx="10058400" cy="1371600"/>
          </a:xfrm>
        </p:spPr>
        <p:txBody>
          <a:bodyPr/>
          <a:lstStyle/>
          <a:p>
            <a:r>
              <a:rPr lang="en-US" dirty="0">
                <a:solidFill>
                  <a:schemeClr val="bg2">
                    <a:lumMod val="75000"/>
                  </a:schemeClr>
                </a:solidFill>
                <a:latin typeface="+mj-lt"/>
              </a:rPr>
              <a:t>Organizations</a:t>
            </a:r>
          </a:p>
        </p:txBody>
      </p:sp>
    </p:spTree>
    <p:extLst>
      <p:ext uri="{BB962C8B-B14F-4D97-AF65-F5344CB8AC3E}">
        <p14:creationId xmlns:p14="http://schemas.microsoft.com/office/powerpoint/2010/main" val="2453972285"/>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5E4A76-0180-4CD0-B081-82F74A336136}">
  <ds:schemaRefs>
    <ds:schemaRef ds:uri="http://purl.org/dc/dcmitype/"/>
    <ds:schemaRef ds:uri="http://schemas.microsoft.com/office/2006/metadata/properties"/>
    <ds:schemaRef ds:uri="71af3243-3dd4-4a8d-8c0d-dd76da1f02a5"/>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16c05727-aa75-4e4a-9b5f-8a80a1165891"/>
    <ds:schemaRef ds:uri="http://www.w3.org/XML/1998/namespace"/>
    <ds:schemaRef ds:uri="http://purl.org/dc/elements/1.1/"/>
  </ds:schemaRefs>
</ds:datastoreItem>
</file>

<file path=customXml/itemProps2.xml><?xml version="1.0" encoding="utf-8"?>
<ds:datastoreItem xmlns:ds="http://schemas.openxmlformats.org/officeDocument/2006/customXml" ds:itemID="{DB96A612-58F4-4E9A-9665-3987CC3AC4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1243E30-12F4-4BE3-B27D-23AB115E9D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Slice</Template>
  <TotalTime>7133</TotalTime>
  <Words>2050</Words>
  <Application>Microsoft Office PowerPoint</Application>
  <PresentationFormat>Widescreen</PresentationFormat>
  <Paragraphs>191</Paragraphs>
  <Slides>33</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Abadi</vt:lpstr>
      <vt:lpstr>Arial</vt:lpstr>
      <vt:lpstr>Calibri</vt:lpstr>
      <vt:lpstr>Century Gothic</vt:lpstr>
      <vt:lpstr>Wingdings 3</vt:lpstr>
      <vt:lpstr>Slice</vt:lpstr>
      <vt:lpstr>How to breathe underwater</vt:lpstr>
      <vt:lpstr>Before We Get Started…</vt:lpstr>
      <vt:lpstr>PowerPoint Presentation</vt:lpstr>
      <vt:lpstr>Today we will cover…</vt:lpstr>
      <vt:lpstr>A Brief History of SCUBA Diving</vt:lpstr>
      <vt:lpstr>Earliest Diving – A Timeline</vt:lpstr>
      <vt:lpstr>Earliest Diving – A Timeline</vt:lpstr>
      <vt:lpstr>Diving Today</vt:lpstr>
      <vt:lpstr>Organizations</vt:lpstr>
      <vt:lpstr>Exploration</vt:lpstr>
      <vt:lpstr>Types of Diving</vt:lpstr>
      <vt:lpstr>The Physics of Diving</vt:lpstr>
      <vt:lpstr>Breathing Underwater</vt:lpstr>
      <vt:lpstr>Decompression Sickness “The Suds” &amp; Nitrogen Narcosis</vt:lpstr>
      <vt:lpstr>Amazing Physical Feats (Unexplained!)</vt:lpstr>
      <vt:lpstr>Talking to Fish</vt:lpstr>
      <vt:lpstr>PowerPoint Presentation</vt:lpstr>
      <vt:lpstr>PowerPoint Presentation</vt:lpstr>
      <vt:lpstr>WHAT TO DO IF YOU ENCOUTER A SHARK</vt:lpstr>
      <vt:lpstr>PowerPoint Presentation</vt:lpstr>
      <vt:lpstr>PowerPoint Presentation</vt:lpstr>
      <vt:lpstr>Whale Sounds (Link)</vt:lpstr>
      <vt:lpstr>Saving the Ocean</vt:lpstr>
      <vt:lpstr>THE OCEAN IS DYING</vt:lpstr>
      <vt:lpstr>WHY IS THIS HAPPENING?</vt:lpstr>
      <vt:lpstr>PowerPoint Presentation</vt:lpstr>
      <vt:lpstr>PowerPoint Presentation</vt:lpstr>
      <vt:lpstr>How We CAN HELP… NOW</vt:lpstr>
      <vt:lpstr>PowerPoint Presentation</vt:lpstr>
      <vt:lpstr>PowerPoint Presentation</vt:lpstr>
      <vt:lpstr>MAKE DAILY CHOICES</vt:lpstr>
      <vt:lpstr>GET INFORMED</vt:lpstr>
      <vt:lpstr>Get Involved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 a course</dc:title>
  <dc:creator>Munoz, Nina</dc:creator>
  <cp:lastModifiedBy>Munoz, Nina</cp:lastModifiedBy>
  <cp:revision>76</cp:revision>
  <dcterms:created xsi:type="dcterms:W3CDTF">2020-11-05T21:35:32Z</dcterms:created>
  <dcterms:modified xsi:type="dcterms:W3CDTF">2020-11-14T18:54:49Z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